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37"/>
  </p:notesMasterIdLst>
  <p:sldIdLst>
    <p:sldId id="282" r:id="rId3"/>
    <p:sldId id="286" r:id="rId4"/>
    <p:sldId id="277" r:id="rId5"/>
    <p:sldId id="294" r:id="rId6"/>
    <p:sldId id="295" r:id="rId7"/>
    <p:sldId id="305" r:id="rId8"/>
    <p:sldId id="267" r:id="rId9"/>
    <p:sldId id="296" r:id="rId10"/>
    <p:sldId id="304" r:id="rId11"/>
    <p:sldId id="303" r:id="rId12"/>
    <p:sldId id="297" r:id="rId13"/>
    <p:sldId id="299" r:id="rId14"/>
    <p:sldId id="300" r:id="rId15"/>
    <p:sldId id="270" r:id="rId16"/>
    <p:sldId id="274" r:id="rId17"/>
    <p:sldId id="298" r:id="rId18"/>
    <p:sldId id="307" r:id="rId19"/>
    <p:sldId id="279" r:id="rId20"/>
    <p:sldId id="302" r:id="rId21"/>
    <p:sldId id="268" r:id="rId22"/>
    <p:sldId id="257" r:id="rId23"/>
    <p:sldId id="308" r:id="rId24"/>
    <p:sldId id="287" r:id="rId25"/>
    <p:sldId id="291" r:id="rId26"/>
    <p:sldId id="292" r:id="rId27"/>
    <p:sldId id="293" r:id="rId28"/>
    <p:sldId id="310" r:id="rId29"/>
    <p:sldId id="311" r:id="rId30"/>
    <p:sldId id="283" r:id="rId31"/>
    <p:sldId id="315" r:id="rId32"/>
    <p:sldId id="284" r:id="rId33"/>
    <p:sldId id="312" r:id="rId34"/>
    <p:sldId id="313" r:id="rId35"/>
    <p:sldId id="31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1C7CC-1BEC-1441-8E9B-8B996E4D2EB2}" v="4" dt="2020-12-18T04:33:55.68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/>
    <p:restoredTop sz="94654"/>
  </p:normalViewPr>
  <p:slideViewPr>
    <p:cSldViewPr snapToGrid="0">
      <p:cViewPr varScale="1">
        <p:scale>
          <a:sx n="76" d="100"/>
          <a:sy n="76" d="100"/>
        </p:scale>
        <p:origin x="1632" y="20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D7546E27-F334-0148-B0BE-72D410199E06}"/>
    <pc:docChg chg="undo custSel addSld delSld modSld sldOrd">
      <pc:chgData name="Xu Ning" userId="4b16d4e24b5f2f9c" providerId="LiveId" clId="{D7546E27-F334-0148-B0BE-72D410199E06}" dt="2019-12-05T11:58:30.187" v="2759" actId="14100"/>
      <pc:docMkLst>
        <pc:docMk/>
      </pc:docMkLst>
      <pc:sldChg chg="add">
        <pc:chgData name="Xu Ning" userId="4b16d4e24b5f2f9c" providerId="LiveId" clId="{D7546E27-F334-0148-B0BE-72D410199E06}" dt="2019-12-03T08:49:04.431" v="2531"/>
        <pc:sldMkLst>
          <pc:docMk/>
          <pc:sldMk cId="3280978538" sldId="267"/>
        </pc:sldMkLst>
      </pc:sldChg>
      <pc:sldChg chg="addSp modSp">
        <pc:chgData name="Xu Ning" userId="4b16d4e24b5f2f9c" providerId="LiveId" clId="{D7546E27-F334-0148-B0BE-72D410199E06}" dt="2019-12-03T08:55:31.844" v="2749" actId="404"/>
        <pc:sldMkLst>
          <pc:docMk/>
          <pc:sldMk cId="775877198" sldId="268"/>
        </pc:sldMkLst>
        <pc:spChg chg="add mod">
          <ac:chgData name="Xu Ning" userId="4b16d4e24b5f2f9c" providerId="LiveId" clId="{D7546E27-F334-0148-B0BE-72D410199E06}" dt="2019-12-03T08:55:31.844" v="2749" actId="404"/>
          <ac:spMkLst>
            <pc:docMk/>
            <pc:sldMk cId="775877198" sldId="268"/>
            <ac:spMk id="3" creationId="{788761E0-DA3E-954C-BC0D-86015F368486}"/>
          </ac:spMkLst>
        </pc:spChg>
        <pc:spChg chg="mod">
          <ac:chgData name="Xu Ning" userId="4b16d4e24b5f2f9c" providerId="LiveId" clId="{D7546E27-F334-0148-B0BE-72D410199E06}" dt="2019-12-03T08:52:59.685" v="2716" actId="20577"/>
          <ac:spMkLst>
            <pc:docMk/>
            <pc:sldMk cId="775877198" sldId="268"/>
            <ac:spMk id="7" creationId="{7E633CEB-F399-B64F-A6F3-124B51592717}"/>
          </ac:spMkLst>
        </pc:spChg>
      </pc:sldChg>
      <pc:sldChg chg="add">
        <pc:chgData name="Xu Ning" userId="4b16d4e24b5f2f9c" providerId="LiveId" clId="{D7546E27-F334-0148-B0BE-72D410199E06}" dt="2019-12-02T19:08:28.506" v="200"/>
        <pc:sldMkLst>
          <pc:docMk/>
          <pc:sldMk cId="2860833145" sldId="277"/>
        </pc:sldMkLst>
      </pc:sldChg>
      <pc:sldChg chg="addSp delSp modSp">
        <pc:chgData name="Xu Ning" userId="4b16d4e24b5f2f9c" providerId="LiveId" clId="{D7546E27-F334-0148-B0BE-72D410199E06}" dt="2019-12-03T08:46:28.145" v="2512" actId="20577"/>
        <pc:sldMkLst>
          <pc:docMk/>
          <pc:sldMk cId="190755536" sldId="279"/>
        </pc:sldMkLst>
        <pc:spChg chg="add del mod">
          <ac:chgData name="Xu Ning" userId="4b16d4e24b5f2f9c" providerId="LiveId" clId="{D7546E27-F334-0148-B0BE-72D410199E06}" dt="2019-12-03T08:43:17.073" v="2242"/>
          <ac:spMkLst>
            <pc:docMk/>
            <pc:sldMk cId="190755536" sldId="279"/>
            <ac:spMk id="10" creationId="{6B4D1925-6B6B-7942-B2BA-7EA2DD9372D9}"/>
          </ac:spMkLst>
        </pc:spChg>
        <pc:spChg chg="add mod">
          <ac:chgData name="Xu Ning" userId="4b16d4e24b5f2f9c" providerId="LiveId" clId="{D7546E27-F334-0148-B0BE-72D410199E06}" dt="2019-12-03T08:46:28.145" v="2512" actId="20577"/>
          <ac:spMkLst>
            <pc:docMk/>
            <pc:sldMk cId="190755536" sldId="279"/>
            <ac:spMk id="11" creationId="{D83ED66A-E5F6-1647-B87A-5BF00671DC68}"/>
          </ac:spMkLst>
        </pc:spChg>
      </pc:sldChg>
      <pc:sldChg chg="add ord">
        <pc:chgData name="Xu Ning" userId="4b16d4e24b5f2f9c" providerId="LiveId" clId="{D7546E27-F334-0148-B0BE-72D410199E06}" dt="2019-12-03T06:45:40.653" v="338"/>
        <pc:sldMkLst>
          <pc:docMk/>
          <pc:sldMk cId="1141017549" sldId="280"/>
        </pc:sldMkLst>
      </pc:sldChg>
      <pc:sldChg chg="addSp delSp modSp add">
        <pc:chgData name="Xu Ning" userId="4b16d4e24b5f2f9c" providerId="LiveId" clId="{D7546E27-F334-0148-B0BE-72D410199E06}" dt="2019-12-05T10:23:25.120" v="2752" actId="478"/>
        <pc:sldMkLst>
          <pc:docMk/>
          <pc:sldMk cId="2539329277" sldId="282"/>
        </pc:sldMkLst>
        <pc:spChg chg="mod">
          <ac:chgData name="Xu Ning" userId="4b16d4e24b5f2f9c" providerId="LiveId" clId="{D7546E27-F334-0148-B0BE-72D410199E06}" dt="2019-12-02T19:06:40.635" v="108" actId="20577"/>
          <ac:spMkLst>
            <pc:docMk/>
            <pc:sldMk cId="2539329277" sldId="282"/>
            <ac:spMk id="5" creationId="{00000000-0000-0000-0000-000000000000}"/>
          </ac:spMkLst>
        </pc:spChg>
        <pc:spChg chg="del">
          <ac:chgData name="Xu Ning" userId="4b16d4e24b5f2f9c" providerId="LiveId" clId="{D7546E27-F334-0148-B0BE-72D410199E06}" dt="2019-12-05T10:23:22.698" v="2751" actId="478"/>
          <ac:spMkLst>
            <pc:docMk/>
            <pc:sldMk cId="2539329277" sldId="282"/>
            <ac:spMk id="7" creationId="{00000000-0000-0000-0000-000000000000}"/>
          </ac:spMkLst>
        </pc:spChg>
        <pc:spChg chg="add del mod">
          <ac:chgData name="Xu Ning" userId="4b16d4e24b5f2f9c" providerId="LiveId" clId="{D7546E27-F334-0148-B0BE-72D410199E06}" dt="2019-12-05T10:23:25.120" v="2752" actId="478"/>
          <ac:spMkLst>
            <pc:docMk/>
            <pc:sldMk cId="2539329277" sldId="282"/>
            <ac:spMk id="9" creationId="{9F83380A-F855-BC49-B15E-E237697A5DC9}"/>
          </ac:spMkLst>
        </pc:spChg>
      </pc:sldChg>
      <pc:sldChg chg="addSp modSp add modAnim">
        <pc:chgData name="Xu Ning" userId="4b16d4e24b5f2f9c" providerId="LiveId" clId="{D7546E27-F334-0148-B0BE-72D410199E06}" dt="2019-12-03T07:22:07.456" v="548" actId="20577"/>
        <pc:sldMkLst>
          <pc:docMk/>
          <pc:sldMk cId="2376068347" sldId="286"/>
        </pc:sldMkLst>
        <pc:spChg chg="add mod">
          <ac:chgData name="Xu Ning" userId="4b16d4e24b5f2f9c" providerId="LiveId" clId="{D7546E27-F334-0148-B0BE-72D410199E06}" dt="2019-12-03T07:20:33.310" v="476" actId="1076"/>
          <ac:spMkLst>
            <pc:docMk/>
            <pc:sldMk cId="2376068347" sldId="286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6:04.556" v="71" actId="20577"/>
          <ac:spMkLst>
            <pc:docMk/>
            <pc:sldMk cId="2376068347" sldId="286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3T07:22:07.456" v="548" actId="20577"/>
          <ac:spMkLst>
            <pc:docMk/>
            <pc:sldMk cId="2376068347" sldId="286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3T07:20:42.809" v="496" actId="20577"/>
          <ac:spMkLst>
            <pc:docMk/>
            <pc:sldMk cId="2376068347" sldId="286"/>
            <ac:spMk id="163" creationId="{00000000-0000-0000-0000-000000000000}"/>
          </ac:spMkLst>
        </pc:spChg>
      </pc:sldChg>
      <pc:sldChg chg="addSp delSp modSp">
        <pc:chgData name="Xu Ning" userId="4b16d4e24b5f2f9c" providerId="LiveId" clId="{D7546E27-F334-0148-B0BE-72D410199E06}" dt="2019-12-03T07:57:41.053" v="1418" actId="20577"/>
        <pc:sldMkLst>
          <pc:docMk/>
          <pc:sldMk cId="1338668465" sldId="294"/>
        </pc:sldMkLst>
        <pc:spChg chg="mod">
          <ac:chgData name="Xu Ning" userId="4b16d4e24b5f2f9c" providerId="LiveId" clId="{D7546E27-F334-0148-B0BE-72D410199E06}" dt="2019-12-03T07:57:41.053" v="1418" actId="20577"/>
          <ac:spMkLst>
            <pc:docMk/>
            <pc:sldMk cId="1338668465" sldId="294"/>
            <ac:spMk id="219" creationId="{00000000-0000-0000-0000-000000000000}"/>
          </ac:spMkLst>
        </pc:spChg>
        <pc:picChg chg="add del mod">
          <ac:chgData name="Xu Ning" userId="4b16d4e24b5f2f9c" providerId="LiveId" clId="{D7546E27-F334-0148-B0BE-72D410199E06}" dt="2019-12-03T07:49:29.834" v="1132"/>
          <ac:picMkLst>
            <pc:docMk/>
            <pc:sldMk cId="1338668465" sldId="294"/>
            <ac:picMk id="3" creationId="{8BD60484-48D7-1D42-AFAF-C170D4B63356}"/>
          </ac:picMkLst>
        </pc:picChg>
        <pc:picChg chg="add del mod">
          <ac:chgData name="Xu Ning" userId="4b16d4e24b5f2f9c" providerId="LiveId" clId="{D7546E27-F334-0148-B0BE-72D410199E06}" dt="2019-12-03T07:53:09.728" v="1150"/>
          <ac:picMkLst>
            <pc:docMk/>
            <pc:sldMk cId="1338668465" sldId="294"/>
            <ac:picMk id="5" creationId="{53D0A229-645C-3C4A-A39D-A0549E53CD0C}"/>
          </ac:picMkLst>
        </pc:picChg>
      </pc:sldChg>
      <pc:sldChg chg="modSp ord">
        <pc:chgData name="Xu Ning" userId="4b16d4e24b5f2f9c" providerId="LiveId" clId="{D7546E27-F334-0148-B0BE-72D410199E06}" dt="2019-12-03T07:57:45.982" v="1420" actId="20577"/>
        <pc:sldMkLst>
          <pc:docMk/>
          <pc:sldMk cId="2077122098" sldId="295"/>
        </pc:sldMkLst>
        <pc:spChg chg="mod">
          <ac:chgData name="Xu Ning" userId="4b16d4e24b5f2f9c" providerId="LiveId" clId="{D7546E27-F334-0148-B0BE-72D410199E06}" dt="2019-12-03T07:57:45.982" v="1420" actId="20577"/>
          <ac:spMkLst>
            <pc:docMk/>
            <pc:sldMk cId="2077122098" sldId="295"/>
            <ac:spMk id="227" creationId="{00000000-0000-0000-0000-000000000000}"/>
          </ac:spMkLst>
        </pc:spChg>
      </pc:sldChg>
      <pc:sldChg chg="addSp delSp modSp ord">
        <pc:chgData name="Xu Ning" userId="4b16d4e24b5f2f9c" providerId="LiveId" clId="{D7546E27-F334-0148-B0BE-72D410199E06}" dt="2019-12-03T08:48:23.318" v="2528" actId="1076"/>
        <pc:sldMkLst>
          <pc:docMk/>
          <pc:sldMk cId="3650354827" sldId="296"/>
        </pc:sldMkLst>
        <pc:spChg chg="add mod">
          <ac:chgData name="Xu Ning" userId="4b16d4e24b5f2f9c" providerId="LiveId" clId="{D7546E27-F334-0148-B0BE-72D410199E06}" dt="2019-12-03T06:55:14.889" v="387" actId="207"/>
          <ac:spMkLst>
            <pc:docMk/>
            <pc:sldMk cId="3650354827" sldId="296"/>
            <ac:spMk id="2" creationId="{6DD39AA9-33FC-814E-92A7-3D328CC3E520}"/>
          </ac:spMkLst>
        </pc:spChg>
        <pc:spChg chg="mod">
          <ac:chgData name="Xu Ning" userId="4b16d4e24b5f2f9c" providerId="LiveId" clId="{D7546E27-F334-0148-B0BE-72D410199E06}" dt="2019-12-03T07:19:41.554" v="473" actId="1076"/>
          <ac:spMkLst>
            <pc:docMk/>
            <pc:sldMk cId="3650354827" sldId="296"/>
            <ac:spMk id="233" creationId="{00000000-0000-0000-0000-000000000000}"/>
          </ac:spMkLst>
        </pc:spChg>
        <pc:spChg chg="mod">
          <ac:chgData name="Xu Ning" userId="4b16d4e24b5f2f9c" providerId="LiveId" clId="{D7546E27-F334-0148-B0BE-72D410199E06}" dt="2019-12-03T08:47:26.763" v="2524" actId="20577"/>
          <ac:spMkLst>
            <pc:docMk/>
            <pc:sldMk cId="3650354827" sldId="296"/>
            <ac:spMk id="234" creationId="{00000000-0000-0000-0000-000000000000}"/>
          </ac:spMkLst>
        </pc:spChg>
        <pc:spChg chg="mod">
          <ac:chgData name="Xu Ning" userId="4b16d4e24b5f2f9c" providerId="LiveId" clId="{D7546E27-F334-0148-B0BE-72D410199E06}" dt="2019-12-03T08:47:14.499" v="2515" actId="1076"/>
          <ac:spMkLst>
            <pc:docMk/>
            <pc:sldMk cId="3650354827" sldId="296"/>
            <ac:spMk id="236" creationId="{00000000-0000-0000-0000-000000000000}"/>
          </ac:spMkLst>
        </pc:spChg>
        <pc:picChg chg="add mod">
          <ac:chgData name="Xu Ning" userId="4b16d4e24b5f2f9c" providerId="LiveId" clId="{D7546E27-F334-0148-B0BE-72D410199E06}" dt="2019-12-03T08:47:18.142" v="2517" actId="1076"/>
          <ac:picMkLst>
            <pc:docMk/>
            <pc:sldMk cId="3650354827" sldId="296"/>
            <ac:picMk id="10" creationId="{29FF7A3A-E63D-5340-ABBC-9A63AD551755}"/>
          </ac:picMkLst>
        </pc:picChg>
        <pc:picChg chg="add mod">
          <ac:chgData name="Xu Ning" userId="4b16d4e24b5f2f9c" providerId="LiveId" clId="{D7546E27-F334-0148-B0BE-72D410199E06}" dt="2019-12-03T08:48:23.318" v="2528" actId="1076"/>
          <ac:picMkLst>
            <pc:docMk/>
            <pc:sldMk cId="3650354827" sldId="296"/>
            <ac:picMk id="11" creationId="{4D5542B7-6FA9-B140-91DA-D7E161556036}"/>
          </ac:picMkLst>
        </pc:picChg>
        <pc:picChg chg="del mod">
          <ac:chgData name="Xu Ning" userId="4b16d4e24b5f2f9c" providerId="LiveId" clId="{D7546E27-F334-0148-B0BE-72D410199E06}" dt="2019-12-03T08:48:16.539" v="2525" actId="478"/>
          <ac:picMkLst>
            <pc:docMk/>
            <pc:sldMk cId="3650354827" sldId="296"/>
            <ac:picMk id="235" creationId="{00000000-0000-0000-0000-000000000000}"/>
          </ac:picMkLst>
        </pc:picChg>
      </pc:sldChg>
      <pc:sldChg chg="modSp add">
        <pc:chgData name="Xu Ning" userId="4b16d4e24b5f2f9c" providerId="LiveId" clId="{D7546E27-F334-0148-B0BE-72D410199E06}" dt="2019-12-02T19:09:35.231" v="281" actId="20577"/>
        <pc:sldMkLst>
          <pc:docMk/>
          <pc:sldMk cId="1727899789" sldId="297"/>
        </pc:sldMkLst>
        <pc:spChg chg="mod">
          <ac:chgData name="Xu Ning" userId="4b16d4e24b5f2f9c" providerId="LiveId" clId="{D7546E27-F334-0148-B0BE-72D410199E06}" dt="2019-12-02T19:09:35.231" v="281" actId="20577"/>
          <ac:spMkLst>
            <pc:docMk/>
            <pc:sldMk cId="1727899789" sldId="297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8:49.734" v="213" actId="20577"/>
          <ac:spMkLst>
            <pc:docMk/>
            <pc:sldMk cId="1727899789" sldId="297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2T19:09:14.635" v="252" actId="20577"/>
          <ac:spMkLst>
            <pc:docMk/>
            <pc:sldMk cId="1727899789" sldId="297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2T19:08:58.430" v="233" actId="20577"/>
          <ac:spMkLst>
            <pc:docMk/>
            <pc:sldMk cId="1727899789" sldId="297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D7546E27-F334-0148-B0BE-72D410199E06}" dt="2019-12-03T08:35:26.679" v="2077" actId="20577"/>
        <pc:sldMkLst>
          <pc:docMk/>
          <pc:sldMk cId="3205946530" sldId="298"/>
        </pc:sldMkLst>
        <pc:spChg chg="mod">
          <ac:chgData name="Xu Ning" userId="4b16d4e24b5f2f9c" providerId="LiveId" clId="{D7546E27-F334-0148-B0BE-72D410199E06}" dt="2019-12-03T08:31:37.238" v="1901" actId="20577"/>
          <ac:spMkLst>
            <pc:docMk/>
            <pc:sldMk cId="3205946530" sldId="298"/>
            <ac:spMk id="2" creationId="{47D9F10B-D53D-9F4C-B0C3-9CD9D50782CE}"/>
          </ac:spMkLst>
        </pc:spChg>
        <pc:spChg chg="del">
          <ac:chgData name="Xu Ning" userId="4b16d4e24b5f2f9c" providerId="LiveId" clId="{D7546E27-F334-0148-B0BE-72D410199E06}" dt="2019-12-03T08:28:41.548" v="1615" actId="478"/>
          <ac:spMkLst>
            <pc:docMk/>
            <pc:sldMk cId="3205946530" sldId="298"/>
            <ac:spMk id="4" creationId="{B5B5D7E1-5450-B14F-8B00-6B7A76CF25CC}"/>
          </ac:spMkLst>
        </pc:spChg>
        <pc:spChg chg="add mod">
          <ac:chgData name="Xu Ning" userId="4b16d4e24b5f2f9c" providerId="LiveId" clId="{D7546E27-F334-0148-B0BE-72D410199E06}" dt="2019-12-03T08:31:16.108" v="1845" actId="1076"/>
          <ac:spMkLst>
            <pc:docMk/>
            <pc:sldMk cId="3205946530" sldId="298"/>
            <ac:spMk id="10" creationId="{16BD193C-AF11-B846-A77E-E6D11E47877A}"/>
          </ac:spMkLst>
        </pc:spChg>
        <pc:spChg chg="add mod">
          <ac:chgData name="Xu Ning" userId="4b16d4e24b5f2f9c" providerId="LiveId" clId="{D7546E27-F334-0148-B0BE-72D410199E06}" dt="2019-12-03T08:35:26.679" v="2077" actId="20577"/>
          <ac:spMkLst>
            <pc:docMk/>
            <pc:sldMk cId="3205946530" sldId="298"/>
            <ac:spMk id="11" creationId="{BCA182FA-6242-684B-9962-B5CE3A9BA008}"/>
          </ac:spMkLst>
        </pc:spChg>
        <pc:picChg chg="add del mod">
          <ac:chgData name="Xu Ning" userId="4b16d4e24b5f2f9c" providerId="LiveId" clId="{D7546E27-F334-0148-B0BE-72D410199E06}" dt="2019-12-03T08:28:24.967" v="1610" actId="478"/>
          <ac:picMkLst>
            <pc:docMk/>
            <pc:sldMk cId="3205946530" sldId="298"/>
            <ac:picMk id="5" creationId="{A7444270-2CC8-ED4A-8AC7-73C111E3E923}"/>
          </ac:picMkLst>
        </pc:picChg>
        <pc:picChg chg="add del mod">
          <ac:chgData name="Xu Ning" userId="4b16d4e24b5f2f9c" providerId="LiveId" clId="{D7546E27-F334-0148-B0BE-72D410199E06}" dt="2019-12-03T08:28:35.881" v="1612" actId="478"/>
          <ac:picMkLst>
            <pc:docMk/>
            <pc:sldMk cId="3205946530" sldId="298"/>
            <ac:picMk id="6" creationId="{B7E83B34-01BB-1D49-B43B-2F2E7939A9B6}"/>
          </ac:picMkLst>
        </pc:picChg>
        <pc:picChg chg="add mod">
          <ac:chgData name="Xu Ning" userId="4b16d4e24b5f2f9c" providerId="LiveId" clId="{D7546E27-F334-0148-B0BE-72D410199E06}" dt="2019-12-03T08:28:53.121" v="1620" actId="1076"/>
          <ac:picMkLst>
            <pc:docMk/>
            <pc:sldMk cId="3205946530" sldId="298"/>
            <ac:picMk id="8" creationId="{CAC301DB-0D6D-944C-AD77-EC95628CE254}"/>
          </ac:picMkLst>
        </pc:picChg>
        <pc:picChg chg="add mod">
          <ac:chgData name="Xu Ning" userId="4b16d4e24b5f2f9c" providerId="LiveId" clId="{D7546E27-F334-0148-B0BE-72D410199E06}" dt="2019-12-03T08:28:44.561" v="1617" actId="1076"/>
          <ac:picMkLst>
            <pc:docMk/>
            <pc:sldMk cId="3205946530" sldId="298"/>
            <ac:picMk id="9" creationId="{CED9544B-B38B-B443-B565-33AB67365ADE}"/>
          </ac:picMkLst>
        </pc:picChg>
      </pc:sldChg>
      <pc:sldChg chg="addSp delSp modSp add">
        <pc:chgData name="Xu Ning" userId="4b16d4e24b5f2f9c" providerId="LiveId" clId="{D7546E27-F334-0148-B0BE-72D410199E06}" dt="2019-12-03T08:21:38.907" v="1473" actId="1076"/>
        <pc:sldMkLst>
          <pc:docMk/>
          <pc:sldMk cId="3247758084" sldId="299"/>
        </pc:sldMkLst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2" creationId="{35626125-01E0-2A40-A632-09B811571205}"/>
          </ac:spMkLst>
        </pc:spChg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3" creationId="{ADA9F016-05FE-AE4B-9501-8E9883598233}"/>
          </ac:spMkLst>
        </pc:spChg>
        <pc:spChg chg="add mod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5" creationId="{396C80C4-FCFF-A445-A2A5-99F38858C558}"/>
          </ac:spMkLst>
        </pc:spChg>
        <pc:spChg chg="add mod">
          <ac:chgData name="Xu Ning" userId="4b16d4e24b5f2f9c" providerId="LiveId" clId="{D7546E27-F334-0148-B0BE-72D410199E06}" dt="2019-12-03T08:21:32.671" v="1471" actId="20577"/>
          <ac:spMkLst>
            <pc:docMk/>
            <pc:sldMk cId="3247758084" sldId="299"/>
            <ac:spMk id="6" creationId="{A2D9629C-EDBF-4B41-B9BA-CE69B7A6561A}"/>
          </ac:spMkLst>
        </pc:spChg>
        <pc:picChg chg="add mod">
          <ac:chgData name="Xu Ning" userId="4b16d4e24b5f2f9c" providerId="LiveId" clId="{D7546E27-F334-0148-B0BE-72D410199E06}" dt="2019-12-03T08:21:37.120" v="1472" actId="1076"/>
          <ac:picMkLst>
            <pc:docMk/>
            <pc:sldMk cId="3247758084" sldId="299"/>
            <ac:picMk id="7" creationId="{BCC32DD5-F036-B640-BE58-E743A9676FE5}"/>
          </ac:picMkLst>
        </pc:picChg>
        <pc:picChg chg="add mod">
          <ac:chgData name="Xu Ning" userId="4b16d4e24b5f2f9c" providerId="LiveId" clId="{D7546E27-F334-0148-B0BE-72D410199E06}" dt="2019-12-03T08:21:38.907" v="1473" actId="1076"/>
          <ac:picMkLst>
            <pc:docMk/>
            <pc:sldMk cId="3247758084" sldId="299"/>
            <ac:picMk id="8" creationId="{9B1EFEB3-EB35-2447-9EAF-274CE4D17313}"/>
          </ac:picMkLst>
        </pc:picChg>
      </pc:sldChg>
      <pc:sldChg chg="addSp delSp modSp add">
        <pc:chgData name="Xu Ning" userId="4b16d4e24b5f2f9c" providerId="LiveId" clId="{D7546E27-F334-0148-B0BE-72D410199E06}" dt="2019-12-03T08:26:38.908" v="1608" actId="14100"/>
        <pc:sldMkLst>
          <pc:docMk/>
          <pc:sldMk cId="1716049730" sldId="300"/>
        </pc:sldMkLst>
        <pc:spChg chg="mod">
          <ac:chgData name="Xu Ning" userId="4b16d4e24b5f2f9c" providerId="LiveId" clId="{D7546E27-F334-0148-B0BE-72D410199E06}" dt="2019-12-03T08:22:28.778" v="1524" actId="20577"/>
          <ac:spMkLst>
            <pc:docMk/>
            <pc:sldMk cId="1716049730" sldId="300"/>
            <ac:spMk id="2" creationId="{3E672F64-CAD9-B543-A85E-AE832EED1891}"/>
          </ac:spMkLst>
        </pc:spChg>
        <pc:spChg chg="del">
          <ac:chgData name="Xu Ning" userId="4b16d4e24b5f2f9c" providerId="LiveId" clId="{D7546E27-F334-0148-B0BE-72D410199E06}" dt="2019-12-02T19:17:01.764" v="319" actId="478"/>
          <ac:spMkLst>
            <pc:docMk/>
            <pc:sldMk cId="1716049730" sldId="300"/>
            <ac:spMk id="4" creationId="{89845007-9F50-2343-A607-D4E6EAD2F909}"/>
          </ac:spMkLst>
        </pc:spChg>
        <pc:spChg chg="add mod">
          <ac:chgData name="Xu Ning" userId="4b16d4e24b5f2f9c" providerId="LiveId" clId="{D7546E27-F334-0148-B0BE-72D410199E06}" dt="2019-12-03T08:26:38.908" v="1608" actId="14100"/>
          <ac:spMkLst>
            <pc:docMk/>
            <pc:sldMk cId="1716049730" sldId="300"/>
            <ac:spMk id="5" creationId="{BD482D57-EEAE-994F-BA55-EB5A94B260A0}"/>
          </ac:spMkLst>
        </pc:spChg>
        <pc:spChg chg="add mod">
          <ac:chgData name="Xu Ning" userId="4b16d4e24b5f2f9c" providerId="LiveId" clId="{D7546E27-F334-0148-B0BE-72D410199E06}" dt="2019-12-03T08:26:30.042" v="1606" actId="404"/>
          <ac:spMkLst>
            <pc:docMk/>
            <pc:sldMk cId="1716049730" sldId="300"/>
            <ac:spMk id="11" creationId="{0EBD34D7-DE32-EB4E-8F87-C2682A526103}"/>
          </ac:spMkLst>
        </pc:spChg>
        <pc:picChg chg="add mod">
          <ac:chgData name="Xu Ning" userId="4b16d4e24b5f2f9c" providerId="LiveId" clId="{D7546E27-F334-0148-B0BE-72D410199E06}" dt="2019-12-03T08:21:55.053" v="1477" actId="1076"/>
          <ac:picMkLst>
            <pc:docMk/>
            <pc:sldMk cId="1716049730" sldId="300"/>
            <ac:picMk id="6" creationId="{D3CD684A-C3A0-934A-AE50-77A29C785B1F}"/>
          </ac:picMkLst>
        </pc:picChg>
        <pc:picChg chg="add del mod">
          <ac:chgData name="Xu Ning" userId="4b16d4e24b5f2f9c" providerId="LiveId" clId="{D7546E27-F334-0148-B0BE-72D410199E06}" dt="2019-12-03T08:25:39.029" v="1529" actId="478"/>
          <ac:picMkLst>
            <pc:docMk/>
            <pc:sldMk cId="1716049730" sldId="300"/>
            <ac:picMk id="7" creationId="{7416BE9A-544E-714C-9671-29288467A21F}"/>
          </ac:picMkLst>
        </pc:picChg>
        <pc:picChg chg="add mod">
          <ac:chgData name="Xu Ning" userId="4b16d4e24b5f2f9c" providerId="LiveId" clId="{D7546E27-F334-0148-B0BE-72D410199E06}" dt="2019-12-03T08:25:45.516" v="1532" actId="1076"/>
          <ac:picMkLst>
            <pc:docMk/>
            <pc:sldMk cId="1716049730" sldId="300"/>
            <ac:picMk id="8" creationId="{895D86D8-6DA3-1244-9DB5-B77C93CA5888}"/>
          </ac:picMkLst>
        </pc:picChg>
        <pc:picChg chg="add mod">
          <ac:chgData name="Xu Ning" userId="4b16d4e24b5f2f9c" providerId="LiveId" clId="{D7546E27-F334-0148-B0BE-72D410199E06}" dt="2019-12-03T08:26:35.454" v="1607" actId="14100"/>
          <ac:picMkLst>
            <pc:docMk/>
            <pc:sldMk cId="1716049730" sldId="300"/>
            <ac:picMk id="10" creationId="{1B42AAC5-7B6E-704D-AB6C-7E5AD8C7F85D}"/>
          </ac:picMkLst>
        </pc:picChg>
      </pc:sldChg>
      <pc:sldChg chg="addSp delSp modSp add">
        <pc:chgData name="Xu Ning" userId="4b16d4e24b5f2f9c" providerId="LiveId" clId="{D7546E27-F334-0148-B0BE-72D410199E06}" dt="2019-12-03T08:46:34.115" v="2513" actId="1076"/>
        <pc:sldMkLst>
          <pc:docMk/>
          <pc:sldMk cId="835703718" sldId="302"/>
        </pc:sldMkLst>
        <pc:spChg chg="add mod">
          <ac:chgData name="Xu Ning" userId="4b16d4e24b5f2f9c" providerId="LiveId" clId="{D7546E27-F334-0148-B0BE-72D410199E06}" dt="2019-12-03T08:46:34.115" v="2513" actId="1076"/>
          <ac:spMkLst>
            <pc:docMk/>
            <pc:sldMk cId="835703718" sldId="302"/>
            <ac:spMk id="3" creationId="{EC8BA673-5D6C-3E43-AEE9-207658AE678B}"/>
          </ac:spMkLst>
        </pc:spChg>
        <pc:spChg chg="add del mod">
          <ac:chgData name="Xu Ning" userId="4b16d4e24b5f2f9c" providerId="LiveId" clId="{D7546E27-F334-0148-B0BE-72D410199E06}" dt="2019-12-03T08:44:46.414" v="2395"/>
          <ac:spMkLst>
            <pc:docMk/>
            <pc:sldMk cId="835703718" sldId="302"/>
            <ac:spMk id="4" creationId="{8CF6656C-0B01-374E-A26C-86D3896B34C1}"/>
          </ac:spMkLst>
        </pc:spChg>
        <pc:spChg chg="add mod">
          <ac:chgData name="Xu Ning" userId="4b16d4e24b5f2f9c" providerId="LiveId" clId="{D7546E27-F334-0148-B0BE-72D410199E06}" dt="2019-12-03T08:43:32.221" v="2252" actId="20577"/>
          <ac:spMkLst>
            <pc:docMk/>
            <pc:sldMk cId="835703718" sldId="302"/>
            <ac:spMk id="5" creationId="{1B57152A-04EC-7448-9CF3-E77D1BFCCE07}"/>
          </ac:spMkLst>
        </pc:spChg>
        <pc:spChg chg="add mod">
          <ac:chgData name="Xu Ning" userId="4b16d4e24b5f2f9c" providerId="LiveId" clId="{D7546E27-F334-0148-B0BE-72D410199E06}" dt="2019-12-03T08:44:52.725" v="2396"/>
          <ac:spMkLst>
            <pc:docMk/>
            <pc:sldMk cId="835703718" sldId="302"/>
            <ac:spMk id="6" creationId="{FA00F31C-17D5-5148-8B54-E523D400A911}"/>
          </ac:spMkLst>
        </pc:spChg>
      </pc:sldChg>
      <pc:sldChg chg="addSp delSp modSp add">
        <pc:chgData name="Xu Ning" userId="4b16d4e24b5f2f9c" providerId="LiveId" clId="{D7546E27-F334-0148-B0BE-72D410199E06}" dt="2019-12-05T11:58:30.187" v="2759" actId="14100"/>
        <pc:sldMkLst>
          <pc:docMk/>
          <pc:sldMk cId="1457302658" sldId="303"/>
        </pc:sldMkLst>
        <pc:spChg chg="add mod">
          <ac:chgData name="Xu Ning" userId="4b16d4e24b5f2f9c" providerId="LiveId" clId="{D7546E27-F334-0148-B0BE-72D410199E06}" dt="2019-12-03T07:23:16.235" v="644" actId="20577"/>
          <ac:spMkLst>
            <pc:docMk/>
            <pc:sldMk cId="1457302658" sldId="303"/>
            <ac:spMk id="3" creationId="{308C524C-C71E-E748-BED4-3019F34597BD}"/>
          </ac:spMkLst>
        </pc:spChg>
        <pc:spChg chg="add del mod">
          <ac:chgData name="Xu Ning" userId="4b16d4e24b5f2f9c" providerId="LiveId" clId="{D7546E27-F334-0148-B0BE-72D410199E06}" dt="2019-12-03T07:36:51.893" v="672" actId="478"/>
          <ac:spMkLst>
            <pc:docMk/>
            <pc:sldMk cId="1457302658" sldId="303"/>
            <ac:spMk id="4" creationId="{75869085-3690-384F-ACE9-52031E8E1174}"/>
          </ac:spMkLst>
        </pc:spChg>
        <pc:spChg chg="add mod">
          <ac:chgData name="Xu Ning" userId="4b16d4e24b5f2f9c" providerId="LiveId" clId="{D7546E27-F334-0148-B0BE-72D410199E06}" dt="2019-12-03T07:38:15.645" v="831" actId="1076"/>
          <ac:spMkLst>
            <pc:docMk/>
            <pc:sldMk cId="1457302658" sldId="303"/>
            <ac:spMk id="8" creationId="{69BD64A7-75F4-7D45-AAC3-11048FBE9FDC}"/>
          </ac:spMkLst>
        </pc:spChg>
        <pc:picChg chg="add mod">
          <ac:chgData name="Xu Ning" userId="4b16d4e24b5f2f9c" providerId="LiveId" clId="{D7546E27-F334-0148-B0BE-72D410199E06}" dt="2019-12-05T11:58:30.187" v="2759" actId="14100"/>
          <ac:picMkLst>
            <pc:docMk/>
            <pc:sldMk cId="1457302658" sldId="303"/>
            <ac:picMk id="4" creationId="{4B1102F8-6AF3-A34A-BC04-D5B9683538BD}"/>
          </ac:picMkLst>
        </pc:picChg>
        <pc:picChg chg="add del mod">
          <ac:chgData name="Xu Ning" userId="4b16d4e24b5f2f9c" providerId="LiveId" clId="{D7546E27-F334-0148-B0BE-72D410199E06}" dt="2019-12-05T11:58:19.863" v="2754" actId="478"/>
          <ac:picMkLst>
            <pc:docMk/>
            <pc:sldMk cId="1457302658" sldId="303"/>
            <ac:picMk id="5" creationId="{7760D537-BBFA-364A-AF08-6E5446842845}"/>
          </ac:picMkLst>
        </pc:picChg>
        <pc:picChg chg="add mod modCrop">
          <ac:chgData name="Xu Ning" userId="4b16d4e24b5f2f9c" providerId="LiveId" clId="{D7546E27-F334-0148-B0BE-72D410199E06}" dt="2019-12-03T07:38:22.929" v="833" actId="1076"/>
          <ac:picMkLst>
            <pc:docMk/>
            <pc:sldMk cId="1457302658" sldId="303"/>
            <ac:picMk id="7" creationId="{E6AF6F2B-4E56-BC4A-9685-B66231492137}"/>
          </ac:picMkLst>
        </pc:picChg>
      </pc:sldChg>
      <pc:sldChg chg="addSp delSp modSp add ord">
        <pc:chgData name="Xu Ning" userId="4b16d4e24b5f2f9c" providerId="LiveId" clId="{D7546E27-F334-0148-B0BE-72D410199E06}" dt="2019-12-05T10:59:59.312" v="2753"/>
        <pc:sldMkLst>
          <pc:docMk/>
          <pc:sldMk cId="1748027207" sldId="304"/>
        </pc:sldMkLst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2" creationId="{A390383A-B1C2-5E42-8E15-C36F04E8DF93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3" creationId="{157DF511-36BC-7C4F-8C35-D4AFF24A1BFF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4" creationId="{22125CAB-9018-BB4C-A34D-10FB85E8BC95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6" creationId="{6734C22E-0DA5-D740-A4A7-0854BA4F6A80}"/>
          </ac:spMkLst>
        </pc:spChg>
        <pc:spChg chg="add mod">
          <ac:chgData name="Xu Ning" userId="4b16d4e24b5f2f9c" providerId="LiveId" clId="{D7546E27-F334-0148-B0BE-72D410199E06}" dt="2019-12-03T07:45:53.643" v="880" actId="20577"/>
          <ac:spMkLst>
            <pc:docMk/>
            <pc:sldMk cId="1748027207" sldId="304"/>
            <ac:spMk id="7" creationId="{8E4D663A-2B10-3C4E-84E0-49507BC8BF7E}"/>
          </ac:spMkLst>
        </pc:spChg>
        <pc:spChg chg="add del mod">
          <ac:chgData name="Xu Ning" userId="4b16d4e24b5f2f9c" providerId="LiveId" clId="{D7546E27-F334-0148-B0BE-72D410199E06}" dt="2019-12-03T07:44:56.749" v="836" actId="478"/>
          <ac:spMkLst>
            <pc:docMk/>
            <pc:sldMk cId="1748027207" sldId="304"/>
            <ac:spMk id="8" creationId="{696E74F7-4C25-EE4E-B4F6-39DF5FD95614}"/>
          </ac:spMkLst>
        </pc:spChg>
        <pc:spChg chg="add mod">
          <ac:chgData name="Xu Ning" userId="4b16d4e24b5f2f9c" providerId="LiveId" clId="{D7546E27-F334-0148-B0BE-72D410199E06}" dt="2019-12-03T07:47:06.469" v="992" actId="1076"/>
          <ac:spMkLst>
            <pc:docMk/>
            <pc:sldMk cId="1748027207" sldId="304"/>
            <ac:spMk id="13" creationId="{E092489D-E230-8E4C-A91E-BD424C1C7695}"/>
          </ac:spMkLst>
        </pc:spChg>
        <pc:spChg chg="add mod">
          <ac:chgData name="Xu Ning" userId="4b16d4e24b5f2f9c" providerId="LiveId" clId="{D7546E27-F334-0148-B0BE-72D410199E06}" dt="2019-12-03T07:48:06.502" v="1079" actId="404"/>
          <ac:spMkLst>
            <pc:docMk/>
            <pc:sldMk cId="1748027207" sldId="304"/>
            <ac:spMk id="16" creationId="{975D0B0F-7A4E-4F40-B559-2F936B1963E5}"/>
          </ac:spMkLst>
        </pc:spChg>
        <pc:spChg chg="add mod">
          <ac:chgData name="Xu Ning" userId="4b16d4e24b5f2f9c" providerId="LiveId" clId="{D7546E27-F334-0148-B0BE-72D410199E06}" dt="2019-12-03T07:48:41.011" v="1130" actId="404"/>
          <ac:spMkLst>
            <pc:docMk/>
            <pc:sldMk cId="1748027207" sldId="304"/>
            <ac:spMk id="17" creationId="{84C4706A-2297-DD46-BCE6-5BA536835AAC}"/>
          </ac:spMkLst>
        </pc:spChg>
        <pc:picChg chg="add mod">
          <ac:chgData name="Xu Ning" userId="4b16d4e24b5f2f9c" providerId="LiveId" clId="{D7546E27-F334-0148-B0BE-72D410199E06}" dt="2019-12-03T07:45:33.599" v="850" actId="1076"/>
          <ac:picMkLst>
            <pc:docMk/>
            <pc:sldMk cId="1748027207" sldId="304"/>
            <ac:picMk id="9" creationId="{CC559939-45C6-3D48-A41D-38B9967F6F9D}"/>
          </ac:picMkLst>
        </pc:picChg>
        <pc:picChg chg="add mod">
          <ac:chgData name="Xu Ning" userId="4b16d4e24b5f2f9c" providerId="LiveId" clId="{D7546E27-F334-0148-B0BE-72D410199E06}" dt="2019-12-03T07:45:36.628" v="851" actId="1076"/>
          <ac:picMkLst>
            <pc:docMk/>
            <pc:sldMk cId="1748027207" sldId="304"/>
            <ac:picMk id="10" creationId="{76E2A796-D5DD-AE49-82EF-6D73C6AB33E1}"/>
          </ac:picMkLst>
        </pc:picChg>
        <pc:picChg chg="add mod">
          <ac:chgData name="Xu Ning" userId="4b16d4e24b5f2f9c" providerId="LiveId" clId="{D7546E27-F334-0148-B0BE-72D410199E06}" dt="2019-12-03T07:58:15.222" v="1422" actId="14100"/>
          <ac:picMkLst>
            <pc:docMk/>
            <pc:sldMk cId="1748027207" sldId="304"/>
            <ac:picMk id="12" creationId="{84FB342A-AC6F-A343-9E66-DC12C67F6094}"/>
          </ac:picMkLst>
        </pc:picChg>
        <pc:picChg chg="add mod">
          <ac:chgData name="Xu Ning" userId="4b16d4e24b5f2f9c" providerId="LiveId" clId="{D7546E27-F334-0148-B0BE-72D410199E06}" dt="2019-12-03T07:58:19.549" v="1423" actId="14100"/>
          <ac:picMkLst>
            <pc:docMk/>
            <pc:sldMk cId="1748027207" sldId="304"/>
            <ac:picMk id="15" creationId="{5D5F3ED0-0E0B-9C41-B70F-24D927BEC76B}"/>
          </ac:picMkLst>
        </pc:picChg>
      </pc:sldChg>
      <pc:sldChg chg="addSp delSp modSp add">
        <pc:chgData name="Xu Ning" userId="4b16d4e24b5f2f9c" providerId="LiveId" clId="{D7546E27-F334-0148-B0BE-72D410199E06}" dt="2019-12-03T07:56:49.191" v="1412" actId="20577"/>
        <pc:sldMkLst>
          <pc:docMk/>
          <pc:sldMk cId="3488471232" sldId="305"/>
        </pc:sldMkLst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2" creationId="{A3BF4C83-FD32-2E4F-9634-2B47B83E5A39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3" creationId="{973F8505-B9AF-3146-8242-C97D14E4DCEB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4" creationId="{E5603A91-42D9-B841-B1C0-7E9C48724DA5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6" creationId="{6F045B03-C020-9E40-ACDB-6F6ED5316C7A}"/>
          </ac:spMkLst>
        </pc:spChg>
        <pc:spChg chg="add mod">
          <ac:chgData name="Xu Ning" userId="4b16d4e24b5f2f9c" providerId="LiveId" clId="{D7546E27-F334-0148-B0BE-72D410199E06}" dt="2019-12-03T07:56:49.191" v="1412" actId="20577"/>
          <ac:spMkLst>
            <pc:docMk/>
            <pc:sldMk cId="3488471232" sldId="305"/>
            <ac:spMk id="7" creationId="{73C3CD08-E018-8640-B43A-A2A1B2E6A413}"/>
          </ac:spMkLst>
        </pc:spChg>
        <pc:spChg chg="add del mod">
          <ac:chgData name="Xu Ning" userId="4b16d4e24b5f2f9c" providerId="LiveId" clId="{D7546E27-F334-0148-B0BE-72D410199E06}" dt="2019-12-03T07:54:27.975" v="1162" actId="478"/>
          <ac:spMkLst>
            <pc:docMk/>
            <pc:sldMk cId="3488471232" sldId="305"/>
            <ac:spMk id="8" creationId="{26B23DE4-C8A0-B64A-BECF-2B531295D640}"/>
          </ac:spMkLst>
        </pc:spChg>
        <pc:spChg chg="add mod">
          <ac:chgData name="Xu Ning" userId="4b16d4e24b5f2f9c" providerId="LiveId" clId="{D7546E27-F334-0148-B0BE-72D410199E06}" dt="2019-12-03T07:55:29.562" v="1330" actId="1076"/>
          <ac:spMkLst>
            <pc:docMk/>
            <pc:sldMk cId="3488471232" sldId="305"/>
            <ac:spMk id="14" creationId="{5E228E7A-E4AA-7046-80B0-0FEDC8DFBFFB}"/>
          </ac:spMkLst>
        </pc:spChg>
        <pc:spChg chg="add mod">
          <ac:chgData name="Xu Ning" userId="4b16d4e24b5f2f9c" providerId="LiveId" clId="{D7546E27-F334-0148-B0BE-72D410199E06}" dt="2019-12-03T07:56:16.762" v="1375" actId="1076"/>
          <ac:spMkLst>
            <pc:docMk/>
            <pc:sldMk cId="3488471232" sldId="305"/>
            <ac:spMk id="15" creationId="{1ADBE9AA-18B9-BB40-9AE4-007CB78139D4}"/>
          </ac:spMkLst>
        </pc:spChg>
        <pc:picChg chg="add mod">
          <ac:chgData name="Xu Ning" userId="4b16d4e24b5f2f9c" providerId="LiveId" clId="{D7546E27-F334-0148-B0BE-72D410199E06}" dt="2019-12-03T07:55:36.551" v="1333" actId="14100"/>
          <ac:picMkLst>
            <pc:docMk/>
            <pc:sldMk cId="3488471232" sldId="305"/>
            <ac:picMk id="9" creationId="{EEC45457-F96C-784B-9AE1-D3407B6247E3}"/>
          </ac:picMkLst>
        </pc:picChg>
        <pc:picChg chg="add del mod">
          <ac:chgData name="Xu Ning" userId="4b16d4e24b5f2f9c" providerId="LiveId" clId="{D7546E27-F334-0148-B0BE-72D410199E06}" dt="2019-12-03T07:54:24.192" v="1161" actId="478"/>
          <ac:picMkLst>
            <pc:docMk/>
            <pc:sldMk cId="3488471232" sldId="305"/>
            <ac:picMk id="11" creationId="{BBA0FEA8-7D98-4B4C-B1B8-0228C395485B}"/>
          </ac:picMkLst>
        </pc:picChg>
        <pc:picChg chg="add mod">
          <ac:chgData name="Xu Ning" userId="4b16d4e24b5f2f9c" providerId="LiveId" clId="{D7546E27-F334-0148-B0BE-72D410199E06}" dt="2019-12-03T07:56:14.081" v="1374" actId="1076"/>
          <ac:picMkLst>
            <pc:docMk/>
            <pc:sldMk cId="3488471232" sldId="305"/>
            <ac:picMk id="13" creationId="{8DEFD7D9-AA21-144F-A083-7FE49BB6E3CC}"/>
          </ac:picMkLst>
        </pc:picChg>
      </pc:sldChg>
      <pc:sldChg chg="addSp modSp add">
        <pc:chgData name="Xu Ning" userId="4b16d4e24b5f2f9c" providerId="LiveId" clId="{D7546E27-F334-0148-B0BE-72D410199E06}" dt="2019-12-03T08:41:38.149" v="2232" actId="20577"/>
        <pc:sldMkLst>
          <pc:docMk/>
          <pc:sldMk cId="572721192" sldId="307"/>
        </pc:sldMkLst>
        <pc:spChg chg="add mod">
          <ac:chgData name="Xu Ning" userId="4b16d4e24b5f2f9c" providerId="LiveId" clId="{D7546E27-F334-0148-B0BE-72D410199E06}" dt="2019-12-03T08:41:38.149" v="2232" actId="20577"/>
          <ac:spMkLst>
            <pc:docMk/>
            <pc:sldMk cId="572721192" sldId="307"/>
            <ac:spMk id="3" creationId="{C82979AA-E4EF-D948-8652-F780E0E0BED6}"/>
          </ac:spMkLst>
        </pc:spChg>
        <pc:spChg chg="add mod">
          <ac:chgData name="Xu Ning" userId="4b16d4e24b5f2f9c" providerId="LiveId" clId="{D7546E27-F334-0148-B0BE-72D410199E06}" dt="2019-12-03T08:41:33.823" v="2223" actId="14100"/>
          <ac:spMkLst>
            <pc:docMk/>
            <pc:sldMk cId="572721192" sldId="307"/>
            <ac:spMk id="4" creationId="{3743DE9F-1CE1-CA4F-BD0C-F7F05CA218A9}"/>
          </ac:spMkLst>
        </pc:spChg>
      </pc:sldChg>
      <pc:sldMasterChg chg="delSldLayout">
        <pc:chgData name="Xu Ning" userId="4b16d4e24b5f2f9c" providerId="LiveId" clId="{D7546E27-F334-0148-B0BE-72D410199E06}" dt="2019-12-02T19:18:08.507" v="332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77781A69-7B49-42B0-942B-1D8257EECCD8}"/>
    <pc:docChg chg="undo custSel addSld delSld modSld">
      <pc:chgData name="Xu Ning" userId="4b16d4e24b5f2f9c" providerId="LiveId" clId="{77781A69-7B49-42B0-942B-1D8257EECCD8}" dt="2019-11-18T07:01:22.462" v="7"/>
      <pc:docMkLst>
        <pc:docMk/>
      </pc:docMkLst>
    </pc:docChg>
  </pc:docChgLst>
  <pc:docChgLst>
    <pc:chgData name="Xu Ning" userId="4b16d4e24b5f2f9c" providerId="LiveId" clId="{8BB1C7CC-1BEC-1441-8E9B-8B996E4D2EB2}"/>
    <pc:docChg chg="undo custSel addSld delSld modSld sldOrd">
      <pc:chgData name="Xu Ning" userId="4b16d4e24b5f2f9c" providerId="LiveId" clId="{8BB1C7CC-1BEC-1441-8E9B-8B996E4D2EB2}" dt="2020-12-18T04:36:14.364" v="153" actId="404"/>
      <pc:docMkLst>
        <pc:docMk/>
      </pc:docMkLst>
      <pc:sldChg chg="modSp mod">
        <pc:chgData name="Xu Ning" userId="4b16d4e24b5f2f9c" providerId="LiveId" clId="{8BB1C7CC-1BEC-1441-8E9B-8B996E4D2EB2}" dt="2020-12-13T07:47:17.880" v="10" actId="20577"/>
        <pc:sldMkLst>
          <pc:docMk/>
          <pc:sldMk cId="2057518898" sldId="257"/>
        </pc:sldMkLst>
        <pc:spChg chg="mod">
          <ac:chgData name="Xu Ning" userId="4b16d4e24b5f2f9c" providerId="LiveId" clId="{8BB1C7CC-1BEC-1441-8E9B-8B996E4D2EB2}" dt="2020-12-13T07:47:17.880" v="10" actId="20577"/>
          <ac:spMkLst>
            <pc:docMk/>
            <pc:sldMk cId="2057518898" sldId="257"/>
            <ac:spMk id="148" creationId="{00000000-0000-0000-0000-000000000000}"/>
          </ac:spMkLst>
        </pc:spChg>
      </pc:sldChg>
      <pc:sldChg chg="addSp delSp modSp mod">
        <pc:chgData name="Xu Ning" userId="4b16d4e24b5f2f9c" providerId="LiveId" clId="{8BB1C7CC-1BEC-1441-8E9B-8B996E4D2EB2}" dt="2020-12-18T04:34:38.837" v="147" actId="20577"/>
        <pc:sldMkLst>
          <pc:docMk/>
          <pc:sldMk cId="2539329277" sldId="282"/>
        </pc:sldMkLst>
        <pc:spChg chg="mod">
          <ac:chgData name="Xu Ning" userId="4b16d4e24b5f2f9c" providerId="LiveId" clId="{8BB1C7CC-1BEC-1441-8E9B-8B996E4D2EB2}" dt="2020-12-18T04:34:38.837" v="147" actId="20577"/>
          <ac:spMkLst>
            <pc:docMk/>
            <pc:sldMk cId="2539329277" sldId="282"/>
            <ac:spMk id="4" creationId="{00000000-0000-0000-0000-000000000000}"/>
          </ac:spMkLst>
        </pc:spChg>
        <pc:spChg chg="mod">
          <ac:chgData name="Xu Ning" userId="4b16d4e24b5f2f9c" providerId="LiveId" clId="{8BB1C7CC-1BEC-1441-8E9B-8B996E4D2EB2}" dt="2020-12-18T04:34:29.807" v="130" actId="20577"/>
          <ac:spMkLst>
            <pc:docMk/>
            <pc:sldMk cId="2539329277" sldId="282"/>
            <ac:spMk id="5" creationId="{00000000-0000-0000-0000-000000000000}"/>
          </ac:spMkLst>
        </pc:spChg>
        <pc:spChg chg="del">
          <ac:chgData name="Xu Ning" userId="4b16d4e24b5f2f9c" providerId="LiveId" clId="{8BB1C7CC-1BEC-1441-8E9B-8B996E4D2EB2}" dt="2020-12-18T04:34:32.448" v="131" actId="478"/>
          <ac:spMkLst>
            <pc:docMk/>
            <pc:sldMk cId="2539329277" sldId="282"/>
            <ac:spMk id="6" creationId="{00000000-0000-0000-0000-000000000000}"/>
          </ac:spMkLst>
        </pc:spChg>
        <pc:spChg chg="add del mod">
          <ac:chgData name="Xu Ning" userId="4b16d4e24b5f2f9c" providerId="LiveId" clId="{8BB1C7CC-1BEC-1441-8E9B-8B996E4D2EB2}" dt="2020-12-18T04:34:34.498" v="132" actId="478"/>
          <ac:spMkLst>
            <pc:docMk/>
            <pc:sldMk cId="2539329277" sldId="282"/>
            <ac:spMk id="13" creationId="{852C86CA-3714-1848-A605-1285C826955C}"/>
          </ac:spMkLst>
        </pc:spChg>
        <pc:picChg chg="add">
          <ac:chgData name="Xu Ning" userId="4b16d4e24b5f2f9c" providerId="LiveId" clId="{8BB1C7CC-1BEC-1441-8E9B-8B996E4D2EB2}" dt="2020-11-22T12:54:45.886" v="0"/>
          <ac:picMkLst>
            <pc:docMk/>
            <pc:sldMk cId="2539329277" sldId="282"/>
            <ac:picMk id="7" creationId="{1AA00D22-1F6F-BD4F-B878-A5F69E5B8941}"/>
          </ac:picMkLst>
        </pc:picChg>
        <pc:picChg chg="add">
          <ac:chgData name="Xu Ning" userId="4b16d4e24b5f2f9c" providerId="LiveId" clId="{8BB1C7CC-1BEC-1441-8E9B-8B996E4D2EB2}" dt="2020-11-23T07:16:09.541" v="1"/>
          <ac:picMkLst>
            <pc:docMk/>
            <pc:sldMk cId="2539329277" sldId="282"/>
            <ac:picMk id="9" creationId="{C5DE9DF3-DF50-6241-A4D1-B95F89643313}"/>
          </ac:picMkLst>
        </pc:picChg>
        <pc:picChg chg="add">
          <ac:chgData name="Xu Ning" userId="4b16d4e24b5f2f9c" providerId="LiveId" clId="{8BB1C7CC-1BEC-1441-8E9B-8B996E4D2EB2}" dt="2020-12-15T11:38:36.413" v="104"/>
          <ac:picMkLst>
            <pc:docMk/>
            <pc:sldMk cId="2539329277" sldId="282"/>
            <ac:picMk id="10" creationId="{9D1B057D-A1E4-BD43-A392-BB88D1409BC7}"/>
          </ac:picMkLst>
        </pc:picChg>
        <pc:picChg chg="add">
          <ac:chgData name="Xu Ning" userId="4b16d4e24b5f2f9c" providerId="LiveId" clId="{8BB1C7CC-1BEC-1441-8E9B-8B996E4D2EB2}" dt="2020-12-18T04:33:55.685" v="108"/>
          <ac:picMkLst>
            <pc:docMk/>
            <pc:sldMk cId="2539329277" sldId="282"/>
            <ac:picMk id="11" creationId="{3BB79B76-9F73-5F4D-AE51-A36EE21FA34C}"/>
          </ac:picMkLst>
        </pc:picChg>
      </pc:sldChg>
      <pc:sldChg chg="modSp mod">
        <pc:chgData name="Xu Ning" userId="4b16d4e24b5f2f9c" providerId="LiveId" clId="{8BB1C7CC-1BEC-1441-8E9B-8B996E4D2EB2}" dt="2020-12-13T07:48:56.228" v="24" actId="20577"/>
        <pc:sldMkLst>
          <pc:docMk/>
          <pc:sldMk cId="2995681872" sldId="283"/>
        </pc:sldMkLst>
        <pc:spChg chg="mod">
          <ac:chgData name="Xu Ning" userId="4b16d4e24b5f2f9c" providerId="LiveId" clId="{8BB1C7CC-1BEC-1441-8E9B-8B996E4D2EB2}" dt="2020-12-13T07:48:56.228" v="24" actId="20577"/>
          <ac:spMkLst>
            <pc:docMk/>
            <pc:sldMk cId="2995681872" sldId="283"/>
            <ac:spMk id="148" creationId="{00000000-0000-0000-0000-000000000000}"/>
          </ac:spMkLst>
        </pc:spChg>
      </pc:sldChg>
      <pc:sldChg chg="modSp mod">
        <pc:chgData name="Xu Ning" userId="4b16d4e24b5f2f9c" providerId="LiveId" clId="{8BB1C7CC-1BEC-1441-8E9B-8B996E4D2EB2}" dt="2020-12-13T07:49:43.702" v="68" actId="20577"/>
        <pc:sldMkLst>
          <pc:docMk/>
          <pc:sldMk cId="1243070870" sldId="284"/>
        </pc:sldMkLst>
        <pc:spChg chg="mod">
          <ac:chgData name="Xu Ning" userId="4b16d4e24b5f2f9c" providerId="LiveId" clId="{8BB1C7CC-1BEC-1441-8E9B-8B996E4D2EB2}" dt="2020-12-13T07:49:43.702" v="68" actId="20577"/>
          <ac:spMkLst>
            <pc:docMk/>
            <pc:sldMk cId="1243070870" sldId="284"/>
            <ac:spMk id="2" creationId="{0F02BF7B-08B6-4B42-81BD-ED9EED278462}"/>
          </ac:spMkLst>
        </pc:spChg>
      </pc:sldChg>
      <pc:sldChg chg="del">
        <pc:chgData name="Xu Ning" userId="4b16d4e24b5f2f9c" providerId="LiveId" clId="{8BB1C7CC-1BEC-1441-8E9B-8B996E4D2EB2}" dt="2020-11-23T07:17:57.057" v="2" actId="2696"/>
        <pc:sldMkLst>
          <pc:docMk/>
          <pc:sldMk cId="2651992554" sldId="290"/>
        </pc:sldMkLst>
      </pc:sldChg>
      <pc:sldChg chg="modSp mod">
        <pc:chgData name="Xu Ning" userId="4b16d4e24b5f2f9c" providerId="LiveId" clId="{8BB1C7CC-1BEC-1441-8E9B-8B996E4D2EB2}" dt="2020-12-13T07:45:38.430" v="8" actId="20577"/>
        <pc:sldMkLst>
          <pc:docMk/>
          <pc:sldMk cId="1727899789" sldId="297"/>
        </pc:sldMkLst>
        <pc:spChg chg="mod">
          <ac:chgData name="Xu Ning" userId="4b16d4e24b5f2f9c" providerId="LiveId" clId="{8BB1C7CC-1BEC-1441-8E9B-8B996E4D2EB2}" dt="2020-12-13T07:45:38.430" v="8" actId="20577"/>
          <ac:spMkLst>
            <pc:docMk/>
            <pc:sldMk cId="1727899789" sldId="297"/>
            <ac:spMk id="158" creationId="{00000000-0000-0000-0000-000000000000}"/>
          </ac:spMkLst>
        </pc:spChg>
      </pc:sldChg>
      <pc:sldChg chg="modSp mod ord">
        <pc:chgData name="Xu Ning" userId="4b16d4e24b5f2f9c" providerId="LiveId" clId="{8BB1C7CC-1BEC-1441-8E9B-8B996E4D2EB2}" dt="2020-12-15T11:40:06.283" v="107" actId="1076"/>
        <pc:sldMkLst>
          <pc:docMk/>
          <pc:sldMk cId="3868569762" sldId="308"/>
        </pc:sldMkLst>
        <pc:spChg chg="mod">
          <ac:chgData name="Xu Ning" userId="4b16d4e24b5f2f9c" providerId="LiveId" clId="{8BB1C7CC-1BEC-1441-8E9B-8B996E4D2EB2}" dt="2020-12-15T11:40:00.018" v="106" actId="1076"/>
          <ac:spMkLst>
            <pc:docMk/>
            <pc:sldMk cId="3868569762" sldId="308"/>
            <ac:spMk id="5" creationId="{00000000-0000-0000-0000-000000000000}"/>
          </ac:spMkLst>
        </pc:spChg>
        <pc:spChg chg="mod">
          <ac:chgData name="Xu Ning" userId="4b16d4e24b5f2f9c" providerId="LiveId" clId="{8BB1C7CC-1BEC-1441-8E9B-8B996E4D2EB2}" dt="2020-12-15T11:40:06.283" v="107" actId="1076"/>
          <ac:spMkLst>
            <pc:docMk/>
            <pc:sldMk cId="3868569762" sldId="308"/>
            <ac:spMk id="14" creationId="{3665DDC1-88FE-D849-8072-1780878AE965}"/>
          </ac:spMkLst>
        </pc:spChg>
        <pc:picChg chg="mod">
          <ac:chgData name="Xu Ning" userId="4b16d4e24b5f2f9c" providerId="LiveId" clId="{8BB1C7CC-1BEC-1441-8E9B-8B996E4D2EB2}" dt="2020-12-15T11:40:06.283" v="107" actId="1076"/>
          <ac:picMkLst>
            <pc:docMk/>
            <pc:sldMk cId="3868569762" sldId="308"/>
            <ac:picMk id="8" creationId="{BA571847-CA29-714B-9EED-11DE08AAA7E4}"/>
          </ac:picMkLst>
        </pc:picChg>
        <pc:picChg chg="mod">
          <ac:chgData name="Xu Ning" userId="4b16d4e24b5f2f9c" providerId="LiveId" clId="{8BB1C7CC-1BEC-1441-8E9B-8B996E4D2EB2}" dt="2020-12-15T11:40:06.283" v="107" actId="1076"/>
          <ac:picMkLst>
            <pc:docMk/>
            <pc:sldMk cId="3868569762" sldId="308"/>
            <ac:picMk id="10" creationId="{B518F9B5-1565-6A49-A8BC-287E7E75153F}"/>
          </ac:picMkLst>
        </pc:picChg>
      </pc:sldChg>
      <pc:sldChg chg="del">
        <pc:chgData name="Xu Ning" userId="4b16d4e24b5f2f9c" providerId="LiveId" clId="{8BB1C7CC-1BEC-1441-8E9B-8B996E4D2EB2}" dt="2020-11-23T07:17:58.088" v="3" actId="2696"/>
        <pc:sldMkLst>
          <pc:docMk/>
          <pc:sldMk cId="1122273534" sldId="309"/>
        </pc:sldMkLst>
      </pc:sldChg>
      <pc:sldChg chg="addSp delSp modSp new mod modClrScheme chgLayout">
        <pc:chgData name="Xu Ning" userId="4b16d4e24b5f2f9c" providerId="LiveId" clId="{8BB1C7CC-1BEC-1441-8E9B-8B996E4D2EB2}" dt="2020-12-18T04:36:14.364" v="153" actId="404"/>
        <pc:sldMkLst>
          <pc:docMk/>
          <pc:sldMk cId="2293111201" sldId="315"/>
        </pc:sldMkLst>
        <pc:spChg chg="del mod ord">
          <ac:chgData name="Xu Ning" userId="4b16d4e24b5f2f9c" providerId="LiveId" clId="{8BB1C7CC-1BEC-1441-8E9B-8B996E4D2EB2}" dt="2020-12-13T07:49:27.284" v="26" actId="700"/>
          <ac:spMkLst>
            <pc:docMk/>
            <pc:sldMk cId="2293111201" sldId="315"/>
            <ac:spMk id="2" creationId="{0E143E64-7C07-C644-AAD6-FE1EBA858BE1}"/>
          </ac:spMkLst>
        </pc:spChg>
        <pc:spChg chg="del mod ord">
          <ac:chgData name="Xu Ning" userId="4b16d4e24b5f2f9c" providerId="LiveId" clId="{8BB1C7CC-1BEC-1441-8E9B-8B996E4D2EB2}" dt="2020-12-13T07:49:27.284" v="26" actId="700"/>
          <ac:spMkLst>
            <pc:docMk/>
            <pc:sldMk cId="2293111201" sldId="315"/>
            <ac:spMk id="3" creationId="{6CA35A01-7F8D-DE43-9FF3-32E6DC30AC59}"/>
          </ac:spMkLst>
        </pc:spChg>
        <pc:spChg chg="mod ord">
          <ac:chgData name="Xu Ning" userId="4b16d4e24b5f2f9c" providerId="LiveId" clId="{8BB1C7CC-1BEC-1441-8E9B-8B996E4D2EB2}" dt="2020-12-13T07:49:27.284" v="26" actId="700"/>
          <ac:spMkLst>
            <pc:docMk/>
            <pc:sldMk cId="2293111201" sldId="315"/>
            <ac:spMk id="4" creationId="{3BD33F48-516D-2C47-9137-18E4DCAFE35B}"/>
          </ac:spMkLst>
        </pc:spChg>
        <pc:spChg chg="add mod ord">
          <ac:chgData name="Xu Ning" userId="4b16d4e24b5f2f9c" providerId="LiveId" clId="{8BB1C7CC-1BEC-1441-8E9B-8B996E4D2EB2}" dt="2020-12-13T07:49:33.027" v="48" actId="20577"/>
          <ac:spMkLst>
            <pc:docMk/>
            <pc:sldMk cId="2293111201" sldId="315"/>
            <ac:spMk id="5" creationId="{3153A72B-B203-F04F-8B61-B67411E73209}"/>
          </ac:spMkLst>
        </pc:spChg>
        <pc:spChg chg="add mod ord">
          <ac:chgData name="Xu Ning" userId="4b16d4e24b5f2f9c" providerId="LiveId" clId="{8BB1C7CC-1BEC-1441-8E9B-8B996E4D2EB2}" dt="2020-12-13T07:49:27.284" v="26" actId="700"/>
          <ac:spMkLst>
            <pc:docMk/>
            <pc:sldMk cId="2293111201" sldId="315"/>
            <ac:spMk id="6" creationId="{3AD33A5D-9AFA-FE41-9AC2-DA1D381F5AAD}"/>
          </ac:spMkLst>
        </pc:spChg>
        <pc:spChg chg="mod">
          <ac:chgData name="Xu Ning" userId="4b16d4e24b5f2f9c" providerId="LiveId" clId="{8BB1C7CC-1BEC-1441-8E9B-8B996E4D2EB2}" dt="2020-12-18T04:36:14.364" v="153" actId="404"/>
          <ac:spMkLst>
            <pc:docMk/>
            <pc:sldMk cId="2293111201" sldId="315"/>
            <ac:spMk id="14" creationId="{5897BFCC-F4A5-4C53-B63B-92135591267D}"/>
          </ac:spMkLst>
        </pc:spChg>
        <pc:spChg chg="mod">
          <ac:chgData name="Xu Ning" userId="4b16d4e24b5f2f9c" providerId="LiveId" clId="{8BB1C7CC-1BEC-1441-8E9B-8B996E4D2EB2}" dt="2020-12-18T04:36:10.972" v="152" actId="404"/>
          <ac:spMkLst>
            <pc:docMk/>
            <pc:sldMk cId="2293111201" sldId="315"/>
            <ac:spMk id="21" creationId="{E90D699F-75E6-454B-95ED-9A4E77DACBF8}"/>
          </ac:spMkLst>
        </pc:spChg>
        <pc:cxnChg chg="mod">
          <ac:chgData name="Xu Ning" userId="4b16d4e24b5f2f9c" providerId="LiveId" clId="{8BB1C7CC-1BEC-1441-8E9B-8B996E4D2EB2}" dt="2020-12-18T04:35:58.208" v="149" actId="1076"/>
          <ac:cxnSpMkLst>
            <pc:docMk/>
            <pc:sldMk cId="2293111201" sldId="315"/>
            <ac:cxnSpMk id="24" creationId="{6F0CF9FB-DEA9-496C-BB17-EEEF676E9255}"/>
          </ac:cxnSpMkLst>
        </pc:cxnChg>
      </pc:sldChg>
      <pc:sldChg chg="addSp modSp new mod modClrScheme chgLayout">
        <pc:chgData name="Xu Ning" userId="4b16d4e24b5f2f9c" providerId="LiveId" clId="{8BB1C7CC-1BEC-1441-8E9B-8B996E4D2EB2}" dt="2020-12-13T07:50:43.666" v="103" actId="20577"/>
        <pc:sldMkLst>
          <pc:docMk/>
          <pc:sldMk cId="3141701249" sldId="316"/>
        </pc:sldMkLst>
        <pc:spChg chg="mod ord">
          <ac:chgData name="Xu Ning" userId="4b16d4e24b5f2f9c" providerId="LiveId" clId="{8BB1C7CC-1BEC-1441-8E9B-8B996E4D2EB2}" dt="2020-12-13T07:50:00.181" v="70" actId="700"/>
          <ac:spMkLst>
            <pc:docMk/>
            <pc:sldMk cId="3141701249" sldId="316"/>
            <ac:spMk id="2" creationId="{8877EB93-53EB-0A4E-89A4-7B27C2384F20}"/>
          </ac:spMkLst>
        </pc:spChg>
        <pc:spChg chg="add mod ord">
          <ac:chgData name="Xu Ning" userId="4b16d4e24b5f2f9c" providerId="LiveId" clId="{8BB1C7CC-1BEC-1441-8E9B-8B996E4D2EB2}" dt="2020-12-13T07:50:43.666" v="103" actId="20577"/>
          <ac:spMkLst>
            <pc:docMk/>
            <pc:sldMk cId="3141701249" sldId="316"/>
            <ac:spMk id="3" creationId="{90049083-75A4-694E-9525-653FA87CF0C3}"/>
          </ac:spMkLst>
        </pc:spChg>
        <pc:spChg chg="add mod ord">
          <ac:chgData name="Xu Ning" userId="4b16d4e24b5f2f9c" providerId="LiveId" clId="{8BB1C7CC-1BEC-1441-8E9B-8B996E4D2EB2}" dt="2020-12-13T07:50:00.181" v="70" actId="700"/>
          <ac:spMkLst>
            <pc:docMk/>
            <pc:sldMk cId="3141701249" sldId="316"/>
            <ac:spMk id="4" creationId="{C1D44A79-7515-154C-B637-B9084FD7F06D}"/>
          </ac:spMkLst>
        </pc:spChg>
      </pc:sldChg>
    </pc:docChg>
  </pc:docChgLst>
  <pc:docChgLst>
    <pc:chgData name="Xu Ning" userId="4b16d4e24b5f2f9c" providerId="LiveId" clId="{ACF95803-5616-4C17-862B-28FA145BC817}"/>
    <pc:docChg chg="custSel delSld modSld">
      <pc:chgData name="Xu Ning" userId="4b16d4e24b5f2f9c" providerId="LiveId" clId="{ACF95803-5616-4C17-862B-28FA145BC817}" dt="2020-12-16T08:49:34.897" v="579" actId="571"/>
      <pc:docMkLst>
        <pc:docMk/>
      </pc:docMkLst>
      <pc:sldChg chg="modSp">
        <pc:chgData name="Xu Ning" userId="4b16d4e24b5f2f9c" providerId="LiveId" clId="{ACF95803-5616-4C17-862B-28FA145BC817}" dt="2020-11-21T04:03:43.977" v="14" actId="403"/>
        <pc:sldMkLst>
          <pc:docMk/>
          <pc:sldMk cId="800599049" sldId="270"/>
        </pc:sldMkLst>
        <pc:spChg chg="mod">
          <ac:chgData name="Xu Ning" userId="4b16d4e24b5f2f9c" providerId="LiveId" clId="{ACF95803-5616-4C17-862B-28FA145BC817}" dt="2020-11-21T04:03:36.284" v="12" actId="1076"/>
          <ac:spMkLst>
            <pc:docMk/>
            <pc:sldMk cId="800599049" sldId="270"/>
            <ac:spMk id="3" creationId="{142C6590-9480-154B-BEF1-1564361A34DD}"/>
          </ac:spMkLst>
        </pc:spChg>
        <pc:spChg chg="mod">
          <ac:chgData name="Xu Ning" userId="4b16d4e24b5f2f9c" providerId="LiveId" clId="{ACF95803-5616-4C17-862B-28FA145BC817}" dt="2020-11-21T04:03:43.977" v="14" actId="403"/>
          <ac:spMkLst>
            <pc:docMk/>
            <pc:sldMk cId="800599049" sldId="270"/>
            <ac:spMk id="7" creationId="{81AA8DBA-69BC-B94D-B368-B212DDD8B202}"/>
          </ac:spMkLst>
        </pc:spChg>
        <pc:spChg chg="mod">
          <ac:chgData name="Xu Ning" userId="4b16d4e24b5f2f9c" providerId="LiveId" clId="{ACF95803-5616-4C17-862B-28FA145BC817}" dt="2020-11-21T04:03:29.993" v="10" actId="27636"/>
          <ac:spMkLst>
            <pc:docMk/>
            <pc:sldMk cId="800599049" sldId="270"/>
            <ac:spMk id="8" creationId="{A1E185C8-33A8-CA4C-BB69-141F129140AD}"/>
          </ac:spMkLst>
        </pc:spChg>
      </pc:sldChg>
      <pc:sldChg chg="addSp delSp modSp">
        <pc:chgData name="Xu Ning" userId="4b16d4e24b5f2f9c" providerId="LiveId" clId="{ACF95803-5616-4C17-862B-28FA145BC817}" dt="2020-12-16T08:49:34.897" v="579" actId="571"/>
        <pc:sldMkLst>
          <pc:docMk/>
          <pc:sldMk cId="2293111201" sldId="315"/>
        </pc:sldMkLst>
        <pc:spChg chg="mod">
          <ac:chgData name="Xu Ning" userId="4b16d4e24b5f2f9c" providerId="LiveId" clId="{ACF95803-5616-4C17-862B-28FA145BC817}" dt="2020-12-16T08:44:56.251" v="247"/>
          <ac:spMkLst>
            <pc:docMk/>
            <pc:sldMk cId="2293111201" sldId="315"/>
            <ac:spMk id="6" creationId="{3AD33A5D-9AFA-FE41-9AC2-DA1D381F5AAD}"/>
          </ac:spMkLst>
        </pc:spChg>
        <pc:spChg chg="add mod">
          <ac:chgData name="Xu Ning" userId="4b16d4e24b5f2f9c" providerId="LiveId" clId="{ACF95803-5616-4C17-862B-28FA145BC817}" dt="2020-12-16T08:45:33.140" v="317"/>
          <ac:spMkLst>
            <pc:docMk/>
            <pc:sldMk cId="2293111201" sldId="315"/>
            <ac:spMk id="11" creationId="{BA63D26C-A237-42C6-93F9-CA63CDD5E70E}"/>
          </ac:spMkLst>
        </pc:spChg>
        <pc:spChg chg="add del">
          <ac:chgData name="Xu Ning" userId="4b16d4e24b5f2f9c" providerId="LiveId" clId="{ACF95803-5616-4C17-862B-28FA145BC817}" dt="2020-12-16T08:45:43.295" v="319"/>
          <ac:spMkLst>
            <pc:docMk/>
            <pc:sldMk cId="2293111201" sldId="315"/>
            <ac:spMk id="12" creationId="{57983C7F-D3A2-47C7-A89D-4F877F2DC760}"/>
          </ac:spMkLst>
        </pc:spChg>
        <pc:spChg chg="add del">
          <ac:chgData name="Xu Ning" userId="4b16d4e24b5f2f9c" providerId="LiveId" clId="{ACF95803-5616-4C17-862B-28FA145BC817}" dt="2020-12-16T08:45:45.605" v="321"/>
          <ac:spMkLst>
            <pc:docMk/>
            <pc:sldMk cId="2293111201" sldId="315"/>
            <ac:spMk id="13" creationId="{8DEB36D2-A509-4203-A009-D11D215AA19E}"/>
          </ac:spMkLst>
        </pc:spChg>
        <pc:spChg chg="add mod">
          <ac:chgData name="Xu Ning" userId="4b16d4e24b5f2f9c" providerId="LiveId" clId="{ACF95803-5616-4C17-862B-28FA145BC817}" dt="2020-12-16T08:49:14.743" v="575" actId="404"/>
          <ac:spMkLst>
            <pc:docMk/>
            <pc:sldMk cId="2293111201" sldId="315"/>
            <ac:spMk id="14" creationId="{5897BFCC-F4A5-4C53-B63B-92135591267D}"/>
          </ac:spMkLst>
        </pc:spChg>
        <pc:spChg chg="add del">
          <ac:chgData name="Xu Ning" userId="4b16d4e24b5f2f9c" providerId="LiveId" clId="{ACF95803-5616-4C17-862B-28FA145BC817}" dt="2020-12-16T08:45:50.485" v="324"/>
          <ac:spMkLst>
            <pc:docMk/>
            <pc:sldMk cId="2293111201" sldId="315"/>
            <ac:spMk id="15" creationId="{612D0B09-8F30-44EE-82C2-B8A7A4A70029}"/>
          </ac:spMkLst>
        </pc:spChg>
        <pc:spChg chg="add del">
          <ac:chgData name="Xu Ning" userId="4b16d4e24b5f2f9c" providerId="LiveId" clId="{ACF95803-5616-4C17-862B-28FA145BC817}" dt="2020-12-16T08:45:54.060" v="326"/>
          <ac:spMkLst>
            <pc:docMk/>
            <pc:sldMk cId="2293111201" sldId="315"/>
            <ac:spMk id="16" creationId="{2974F2A7-64B8-4F01-8DDE-181A0486D445}"/>
          </ac:spMkLst>
        </pc:spChg>
        <pc:spChg chg="add del">
          <ac:chgData name="Xu Ning" userId="4b16d4e24b5f2f9c" providerId="LiveId" clId="{ACF95803-5616-4C17-862B-28FA145BC817}" dt="2020-12-16T08:46:06.413" v="329"/>
          <ac:spMkLst>
            <pc:docMk/>
            <pc:sldMk cId="2293111201" sldId="315"/>
            <ac:spMk id="17" creationId="{D49402B0-C110-41A4-93F6-5BE44B55E2A4}"/>
          </ac:spMkLst>
        </pc:spChg>
        <pc:spChg chg="add del">
          <ac:chgData name="Xu Ning" userId="4b16d4e24b5f2f9c" providerId="LiveId" clId="{ACF95803-5616-4C17-862B-28FA145BC817}" dt="2020-12-16T08:46:12.956" v="334"/>
          <ac:spMkLst>
            <pc:docMk/>
            <pc:sldMk cId="2293111201" sldId="315"/>
            <ac:spMk id="18" creationId="{58DCFACF-CC59-48AC-9212-F1FF075E2E5C}"/>
          </ac:spMkLst>
        </pc:spChg>
        <pc:spChg chg="add mod">
          <ac:chgData name="Xu Ning" userId="4b16d4e24b5f2f9c" providerId="LiveId" clId="{ACF95803-5616-4C17-862B-28FA145BC817}" dt="2020-12-16T08:47:56.393" v="464"/>
          <ac:spMkLst>
            <pc:docMk/>
            <pc:sldMk cId="2293111201" sldId="315"/>
            <ac:spMk id="19" creationId="{98228494-8ABB-4F99-B198-E0CD3864EB25}"/>
          </ac:spMkLst>
        </pc:spChg>
        <pc:spChg chg="add mod">
          <ac:chgData name="Xu Ning" userId="4b16d4e24b5f2f9c" providerId="LiveId" clId="{ACF95803-5616-4C17-862B-28FA145BC817}" dt="2020-12-16T08:49:11.698" v="574" actId="1076"/>
          <ac:spMkLst>
            <pc:docMk/>
            <pc:sldMk cId="2293111201" sldId="315"/>
            <ac:spMk id="21" creationId="{E90D699F-75E6-454B-95ED-9A4E77DACBF8}"/>
          </ac:spMkLst>
        </pc:spChg>
        <pc:grpChg chg="add mod">
          <ac:chgData name="Xu Ning" userId="4b16d4e24b5f2f9c" providerId="LiveId" clId="{ACF95803-5616-4C17-862B-28FA145BC817}" dt="2020-12-16T08:43:22.622" v="170"/>
          <ac:grpSpMkLst>
            <pc:docMk/>
            <pc:sldMk cId="2293111201" sldId="315"/>
            <ac:grpSpMk id="7" creationId="{870EEC5F-7E85-434E-AA28-022724EBFE1E}"/>
          </ac:grpSpMkLst>
        </pc:grpChg>
        <pc:picChg chg="add del mod">
          <ac:chgData name="Xu Ning" userId="4b16d4e24b5f2f9c" providerId="LiveId" clId="{ACF95803-5616-4C17-862B-28FA145BC817}" dt="2020-12-16T08:44:45.765" v="236" actId="478"/>
          <ac:picMkLst>
            <pc:docMk/>
            <pc:sldMk cId="2293111201" sldId="315"/>
            <ac:picMk id="2" creationId="{42191514-828E-4DDA-9EB1-DDF4161D8EFF}"/>
          </ac:picMkLst>
        </pc:picChg>
        <pc:picChg chg="add mod">
          <ac:chgData name="Xu Ning" userId="4b16d4e24b5f2f9c" providerId="LiveId" clId="{ACF95803-5616-4C17-862B-28FA145BC817}" dt="2020-12-16T08:44:37.221" v="235" actId="1076"/>
          <ac:picMkLst>
            <pc:docMk/>
            <pc:sldMk cId="2293111201" sldId="315"/>
            <ac:picMk id="3" creationId="{96EA560D-38B7-4D7D-B6D5-27D9F08AFBA0}"/>
          </ac:picMkLst>
        </pc:picChg>
        <pc:picChg chg="add mod">
          <ac:chgData name="Xu Ning" userId="4b16d4e24b5f2f9c" providerId="LiveId" clId="{ACF95803-5616-4C17-862B-28FA145BC817}" dt="2020-12-16T08:47:39.290" v="409" actId="14100"/>
          <ac:picMkLst>
            <pc:docMk/>
            <pc:sldMk cId="2293111201" sldId="315"/>
            <ac:picMk id="20" creationId="{BA479621-9650-49D8-BAF5-96465D577091}"/>
          </ac:picMkLst>
        </pc:picChg>
        <pc:cxnChg chg="add">
          <ac:chgData name="Xu Ning" userId="4b16d4e24b5f2f9c" providerId="LiveId" clId="{ACF95803-5616-4C17-862B-28FA145BC817}" dt="2020-12-16T08:43:21.361" v="169"/>
          <ac:cxnSpMkLst>
            <pc:docMk/>
            <pc:sldMk cId="2293111201" sldId="315"/>
            <ac:cxnSpMk id="8" creationId="{A44393A9-C7D6-41A3-843E-C33DFCBA6754}"/>
          </ac:cxnSpMkLst>
        </pc:cxnChg>
        <pc:cxnChg chg="add">
          <ac:chgData name="Xu Ning" userId="4b16d4e24b5f2f9c" providerId="LiveId" clId="{ACF95803-5616-4C17-862B-28FA145BC817}" dt="2020-12-16T08:43:21.361" v="169"/>
          <ac:cxnSpMkLst>
            <pc:docMk/>
            <pc:sldMk cId="2293111201" sldId="315"/>
            <ac:cxnSpMk id="9" creationId="{075CED98-AD5F-498B-A689-22F61E30DCD4}"/>
          </ac:cxnSpMkLst>
        </pc:cxnChg>
        <pc:cxnChg chg="add">
          <ac:chgData name="Xu Ning" userId="4b16d4e24b5f2f9c" providerId="LiveId" clId="{ACF95803-5616-4C17-862B-28FA145BC817}" dt="2020-12-16T08:43:21.361" v="169"/>
          <ac:cxnSpMkLst>
            <pc:docMk/>
            <pc:sldMk cId="2293111201" sldId="315"/>
            <ac:cxnSpMk id="10" creationId="{8807B831-E588-4431-8E2B-3B365634B036}"/>
          </ac:cxnSpMkLst>
        </pc:cxnChg>
        <pc:cxnChg chg="add mod">
          <ac:chgData name="Xu Ning" userId="4b16d4e24b5f2f9c" providerId="LiveId" clId="{ACF95803-5616-4C17-862B-28FA145BC817}" dt="2020-12-16T08:49:29.531" v="578" actId="1582"/>
          <ac:cxnSpMkLst>
            <pc:docMk/>
            <pc:sldMk cId="2293111201" sldId="315"/>
            <ac:cxnSpMk id="23" creationId="{BD49448D-D82D-4475-B258-6BD52032CEA1}"/>
          </ac:cxnSpMkLst>
        </pc:cxnChg>
        <pc:cxnChg chg="add mod">
          <ac:chgData name="Xu Ning" userId="4b16d4e24b5f2f9c" providerId="LiveId" clId="{ACF95803-5616-4C17-862B-28FA145BC817}" dt="2020-12-16T08:49:34.897" v="579" actId="571"/>
          <ac:cxnSpMkLst>
            <pc:docMk/>
            <pc:sldMk cId="2293111201" sldId="315"/>
            <ac:cxnSpMk id="24" creationId="{6F0CF9FB-DEA9-496C-BB17-EEEF676E9255}"/>
          </ac:cxnSpMkLst>
        </pc:cxnChg>
      </pc:sldChg>
      <pc:sldChg chg="del">
        <pc:chgData name="Xu Ning" userId="4b16d4e24b5f2f9c" providerId="LiveId" clId="{ACF95803-5616-4C17-862B-28FA145BC817}" dt="2020-12-16T06:07:26.723" v="15" actId="2696"/>
        <pc:sldMkLst>
          <pc:docMk/>
          <pc:sldMk cId="3141701249" sldId="316"/>
        </pc:sldMkLst>
      </pc:sldChg>
    </pc:docChg>
  </pc:docChgLst>
  <pc:docChgLst>
    <pc:chgData name="Xu Ning" userId="4b16d4e24b5f2f9c" providerId="LiveId" clId="{4961F783-9D5C-4783-9D83-64BBAF3C3EE9}"/>
    <pc:docChg chg="addSld modSld">
      <pc:chgData name="Xu Ning" userId="4b16d4e24b5f2f9c" providerId="LiveId" clId="{4961F783-9D5C-4783-9D83-64BBAF3C3EE9}" dt="2019-09-17T08:36:37.598" v="0"/>
      <pc:docMkLst>
        <pc:docMk/>
      </pc:docMkLst>
      <pc:sldChg chg="add">
        <pc:chgData name="Xu Ning" userId="4b16d4e24b5f2f9c" providerId="LiveId" clId="{4961F783-9D5C-4783-9D83-64BBAF3C3EE9}" dt="2019-09-17T08:36:37.598" v="0"/>
        <pc:sldMkLst>
          <pc:docMk/>
          <pc:sldMk cId="1338668465" sldId="294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2077122098" sldId="295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3650354827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3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0292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23883541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4750790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6402305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72013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0407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4033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67995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15319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5530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8046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46141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8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1134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商学院 徐宁</a:t>
            </a:r>
            <a:endParaRPr lang="en-US" altLang="zh-CN" sz="1991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  <a:r>
              <a:rPr lang="en-US" altLang="zh-CN" dirty="0"/>
              <a:t>——</a:t>
            </a:r>
            <a:r>
              <a:rPr lang="zh-CN" altLang="en-US" dirty="0"/>
              <a:t>时间序列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A00D22-1F6F-BD4F-B878-A5F69E5B8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DE9DF3-DF50-6241-A4D1-B95F89643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1B057D-A1E4-BD43-A392-BB88D1409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B79B76-9F73-5F4D-AE51-A36EE21F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8C524C-C71E-E748-BED4-3019F345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ts</a:t>
            </a:r>
            <a:r>
              <a:rPr kumimoji="1" lang="zh-CN" altLang="en-US" dirty="0"/>
              <a:t>变量异常值预处理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E85504-CC67-A848-B824-D4D9572B12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E6AF6F2B-4E56-BC4A-9685-B6623149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2"/>
          <a:stretch/>
        </p:blipFill>
        <p:spPr>
          <a:xfrm>
            <a:off x="5595775" y="2805347"/>
            <a:ext cx="6354477" cy="12806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BD64A7-75F4-7D45-AAC3-11048FBE9FDC}"/>
              </a:ext>
            </a:extLst>
          </p:cNvPr>
          <p:cNvSpPr txBox="1"/>
          <p:nvPr/>
        </p:nvSpPr>
        <p:spPr>
          <a:xfrm>
            <a:off x="583289" y="1978057"/>
            <a:ext cx="4477647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时间序列中的空缺值无法采用删除处理，通常利用数据的连贯性进行估算补缺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102F8-6AF3-A34A-BC04-D5B96835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2" y="4086003"/>
            <a:ext cx="7500988" cy="46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26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特征分析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特征子序列分解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季节性特征分析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788301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噪声分析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7278997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96C80C4-FCFF-A445-A2A5-99F38858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A7F78-202B-6A43-8349-AB91DF19D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2D9629C-EDBF-4B41-B9BA-CE69B7A6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时间序列的特征可以大致分成如下几类</a:t>
            </a:r>
          </a:p>
          <a:p>
            <a:pPr lvl="1"/>
            <a:r>
              <a:rPr lang="en-US" altLang="zh-CN" dirty="0"/>
              <a:t>Trend</a:t>
            </a:r>
            <a:r>
              <a:rPr lang="zh-CN" altLang="en-US" dirty="0"/>
              <a:t>：长期趋势，记做</a:t>
            </a:r>
            <a:r>
              <a:rPr lang="en-US" altLang="zh-CN" dirty="0"/>
              <a:t>T</a:t>
            </a:r>
          </a:p>
          <a:p>
            <a:pPr lvl="1"/>
            <a:r>
              <a:rPr lang="en-US" altLang="zh-CN" dirty="0"/>
              <a:t>Seasonal</a:t>
            </a:r>
            <a:r>
              <a:rPr lang="zh-CN" altLang="en-US" dirty="0"/>
              <a:t>：季节变动</a:t>
            </a:r>
            <a:r>
              <a:rPr lang="en-US" altLang="zh-CN" dirty="0"/>
              <a:t>S</a:t>
            </a:r>
          </a:p>
          <a:p>
            <a:pPr lvl="1"/>
            <a:r>
              <a:rPr lang="en-US" altLang="zh-CN" dirty="0"/>
              <a:t>Cyclic</a:t>
            </a:r>
            <a:r>
              <a:rPr lang="zh-CN" altLang="en-US" dirty="0"/>
              <a:t>：周期趋势</a:t>
            </a:r>
            <a:r>
              <a:rPr lang="en-US" altLang="zh-CN" dirty="0"/>
              <a:t>C</a:t>
            </a:r>
          </a:p>
          <a:p>
            <a:pPr lvl="1"/>
            <a:r>
              <a:rPr lang="zh-CN" altLang="en-US" dirty="0"/>
              <a:t>剩余的特征被作为剩余量记做</a:t>
            </a:r>
            <a:r>
              <a:rPr lang="en-US" altLang="zh-CN" dirty="0"/>
              <a:t>Remainder</a:t>
            </a:r>
            <a:r>
              <a:rPr lang="zh-CN" altLang="en-US" dirty="0"/>
              <a:t>，即</a:t>
            </a:r>
            <a:r>
              <a:rPr lang="en-US" altLang="zh-CN" dirty="0"/>
              <a:t>R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由于</a:t>
            </a:r>
            <a:r>
              <a:rPr lang="en-US" altLang="zh-CN" dirty="0"/>
              <a:t>C</a:t>
            </a:r>
            <a:r>
              <a:rPr lang="zh-CN" altLang="en-US" dirty="0"/>
              <a:t>通常长于两年，与</a:t>
            </a:r>
            <a:r>
              <a:rPr lang="en-US" altLang="zh-CN" dirty="0"/>
              <a:t>T</a:t>
            </a:r>
            <a:r>
              <a:rPr lang="zh-CN" altLang="en-US" dirty="0"/>
              <a:t>特征可以合并为</a:t>
            </a:r>
            <a:r>
              <a:rPr lang="en-US" altLang="zh-CN" dirty="0"/>
              <a:t>T-C</a:t>
            </a:r>
            <a:r>
              <a:rPr lang="zh-CN" altLang="en-US" dirty="0"/>
              <a:t>特征，也简化记为</a:t>
            </a:r>
            <a:r>
              <a:rPr lang="en-US" altLang="zh-CN" dirty="0"/>
              <a:t>T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时间序列通常可以分为长期趋势、季节变动和周期趋势，但分解方法则有加法型和乘法型，即：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32DD5-F036-B640-BE58-E743A967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64" y="6905640"/>
            <a:ext cx="2926861" cy="63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EFEB3-EB35-2447-9EAF-274CE4D1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15" y="7737762"/>
            <a:ext cx="3010910" cy="7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580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72F64-CAD9-B543-A85E-AE832EE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移动平均提取趋势线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91E588-2702-194A-B611-212004A9FA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482D57-EEAE-994F-BA55-EB5A94B260A0}"/>
              </a:ext>
            </a:extLst>
          </p:cNvPr>
          <p:cNvSpPr/>
          <p:nvPr/>
        </p:nvSpPr>
        <p:spPr>
          <a:xfrm>
            <a:off x="660648" y="1823902"/>
            <a:ext cx="110700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移动平均方法能够抹平由于周期带来的数据波动，这中特性为提取趋势带来了方便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D684A-C3A0-934A-AE50-77A29C78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9" y="4096598"/>
            <a:ext cx="2857966" cy="1216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5D86D8-6DA3-1244-9DB5-B77C93CA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313356"/>
            <a:ext cx="6092124" cy="3544508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1B42AAC5-7B6E-704D-AB6C-7E5AD8C7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87" y="3629559"/>
            <a:ext cx="7029162" cy="914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BD34D7-DE32-EB4E-8F87-C2682A526103}"/>
              </a:ext>
            </a:extLst>
          </p:cNvPr>
          <p:cNvSpPr txBox="1"/>
          <p:nvPr/>
        </p:nvSpPr>
        <p:spPr>
          <a:xfrm>
            <a:off x="1340849" y="5721959"/>
            <a:ext cx="42630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ma(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y,n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函数对序列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期平滑生成</a:t>
            </a:r>
          </a:p>
        </p:txBody>
      </p:sp>
    </p:spTree>
    <p:extLst>
      <p:ext uri="{BB962C8B-B14F-4D97-AF65-F5344CB8AC3E}">
        <p14:creationId xmlns:p14="http://schemas.microsoft.com/office/powerpoint/2010/main" val="17160497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E8CB3-DC75-234D-B853-5EDB75BA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季节性特征分析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6BCA1-1ABF-5444-A6F3-E1A7AB14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99" y="3847404"/>
            <a:ext cx="7877209" cy="48598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A70F1B-8199-0247-BCBD-0FEBFE1C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r="10654"/>
          <a:stretch/>
        </p:blipFill>
        <p:spPr>
          <a:xfrm>
            <a:off x="4791737" y="2996762"/>
            <a:ext cx="7877209" cy="57104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C6590-9480-154B-BEF1-1564361A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847" y="6906948"/>
            <a:ext cx="3550492" cy="1236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dirty="0"/>
              <a:t>问题</a:t>
            </a:r>
            <a:r>
              <a:rPr kumimoji="1" lang="en-US" altLang="zh-CN" sz="2800" dirty="0"/>
              <a:t>3:</a:t>
            </a:r>
            <a:r>
              <a:rPr kumimoji="1" lang="zh-CN" altLang="en-US" sz="2800" dirty="0"/>
              <a:t>这两种图之间是什么关系？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AA8DBA-69BC-B94D-B368-B212DDD8B202}"/>
              </a:ext>
            </a:extLst>
          </p:cNvPr>
          <p:cNvSpPr txBox="1">
            <a:spLocks/>
          </p:cNvSpPr>
          <p:nvPr/>
        </p:nvSpPr>
        <p:spPr>
          <a:xfrm>
            <a:off x="830409" y="3641584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 dirty="0"/>
              <a:t>问题</a:t>
            </a:r>
            <a:r>
              <a:rPr kumimoji="1" lang="en-US" altLang="zh-CN" sz="2800" dirty="0"/>
              <a:t>1:</a:t>
            </a:r>
            <a:r>
              <a:rPr kumimoji="1" lang="zh-CN" altLang="en-US" sz="2800" dirty="0"/>
              <a:t>你从图中看出了每年度季节特征如何变化吗？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1E185C8-33A8-CA4C-BB69-141F129140AD}"/>
              </a:ext>
            </a:extLst>
          </p:cNvPr>
          <p:cNvSpPr txBox="1">
            <a:spLocks/>
          </p:cNvSpPr>
          <p:nvPr/>
        </p:nvSpPr>
        <p:spPr>
          <a:xfrm>
            <a:off x="830409" y="5274266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sz="2800" dirty="0"/>
              <a:t>问题</a:t>
            </a:r>
            <a:r>
              <a:rPr kumimoji="1" lang="en-US" altLang="zh-CN" sz="2800" dirty="0"/>
              <a:t>2:</a:t>
            </a:r>
            <a:r>
              <a:rPr kumimoji="1" lang="zh-CN" altLang="en-US" sz="2800" dirty="0"/>
              <a:t>随着年度的发展季节特征在如何变化？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28738-CF5C-5C4A-BDDE-B0BAAE151056}"/>
              </a:ext>
            </a:extLst>
          </p:cNvPr>
          <p:cNvSpPr/>
          <p:nvPr/>
        </p:nvSpPr>
        <p:spPr>
          <a:xfrm>
            <a:off x="6119437" y="1666617"/>
            <a:ext cx="6502400" cy="642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BE27F3-8519-C640-A13C-DE7AB5A90294}"/>
              </a:ext>
            </a:extLst>
          </p:cNvPr>
          <p:cNvSpPr/>
          <p:nvPr/>
        </p:nvSpPr>
        <p:spPr>
          <a:xfrm>
            <a:off x="6119437" y="2345307"/>
            <a:ext cx="6436377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(a10,polar=TRUE)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24A971-B695-EC49-BC17-4E3F8E03378B}"/>
              </a:ext>
            </a:extLst>
          </p:cNvPr>
          <p:cNvSpPr/>
          <p:nvPr/>
        </p:nvSpPr>
        <p:spPr>
          <a:xfrm>
            <a:off x="820847" y="1852423"/>
            <a:ext cx="43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分析思路：将每年数据拆分成单独数据段，进行比对。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99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8" grpId="1" animBg="1"/>
      <p:bldP spid="4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EAF23-85B9-8F46-8667-4D603E40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50A3CE-955E-8749-971B-A42605E8F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7"/>
          <a:stretch/>
        </p:blipFill>
        <p:spPr>
          <a:xfrm>
            <a:off x="2020427" y="2832918"/>
            <a:ext cx="10303012" cy="6024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498432-89A8-4842-9E6E-2A2378F30F77}"/>
              </a:ext>
            </a:extLst>
          </p:cNvPr>
          <p:cNvSpPr/>
          <p:nvPr/>
        </p:nvSpPr>
        <p:spPr>
          <a:xfrm>
            <a:off x="870089" y="1914485"/>
            <a:ext cx="1003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如何根据特征将原来的序列拆分成多个子序列的组合？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7418B-7494-3C4B-8B3A-73ABB042C525}"/>
              </a:ext>
            </a:extLst>
          </p:cNvPr>
          <p:cNvSpPr/>
          <p:nvPr/>
        </p:nvSpPr>
        <p:spPr>
          <a:xfrm>
            <a:off x="2020427" y="2837780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1D35B5-F7F6-9640-9AD6-64734EC1A832}"/>
              </a:ext>
            </a:extLst>
          </p:cNvPr>
          <p:cNvSpPr/>
          <p:nvPr/>
        </p:nvSpPr>
        <p:spPr>
          <a:xfrm>
            <a:off x="2020426" y="4198747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CE799-75B9-BA43-A558-930685B0D6BC}"/>
              </a:ext>
            </a:extLst>
          </p:cNvPr>
          <p:cNvSpPr/>
          <p:nvPr/>
        </p:nvSpPr>
        <p:spPr>
          <a:xfrm>
            <a:off x="2020426" y="5559714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24123-723C-684D-AE03-7DF971FAEDBF}"/>
              </a:ext>
            </a:extLst>
          </p:cNvPr>
          <p:cNvSpPr/>
          <p:nvPr/>
        </p:nvSpPr>
        <p:spPr>
          <a:xfrm>
            <a:off x="2149649" y="6818945"/>
            <a:ext cx="10878182" cy="18893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032070-6A75-0F42-A29F-A450512E2E61}"/>
              </a:ext>
            </a:extLst>
          </p:cNvPr>
          <p:cNvSpPr/>
          <p:nvPr/>
        </p:nvSpPr>
        <p:spPr>
          <a:xfrm>
            <a:off x="3058432" y="2834338"/>
            <a:ext cx="5394425" cy="1266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 dirty="0">
                <a:solidFill>
                  <a:srgbClr val="0000FF"/>
                </a:solidFill>
              </a:rPr>
              <a:t>操作</a:t>
            </a:r>
            <a:r>
              <a:rPr lang="zh-CN" altLang="en" dirty="0">
                <a:solidFill>
                  <a:srgbClr val="0000FF"/>
                </a:solidFill>
              </a:rPr>
              <a:t>代码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endParaRPr lang="en" altLang="zh-CN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=decompose(a10)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885FDA-6C35-814E-8FD2-70AD123E11EC}"/>
              </a:ext>
            </a:extLst>
          </p:cNvPr>
          <p:cNvGrpSpPr/>
          <p:nvPr/>
        </p:nvGrpSpPr>
        <p:grpSpPr>
          <a:xfrm>
            <a:off x="3486445" y="4278702"/>
            <a:ext cx="4762800" cy="1913331"/>
            <a:chOff x="2736143" y="6396780"/>
            <a:chExt cx="4762800" cy="19133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B7F070-E219-F94B-ABEF-F9A6D79FAE08}"/>
                </a:ext>
              </a:extLst>
            </p:cNvPr>
            <p:cNvSpPr/>
            <p:nvPr/>
          </p:nvSpPr>
          <p:spPr>
            <a:xfrm>
              <a:off x="2736143" y="7094423"/>
              <a:ext cx="26212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" sz="2800" dirty="0">
                  <a:solidFill>
                    <a:srgbClr val="0000FF"/>
                  </a:solidFill>
                </a:rPr>
                <a:t>变量</a:t>
              </a:r>
              <a:r>
                <a:rPr lang="en" altLang="zh-CN" sz="2800" dirty="0" err="1">
                  <a:solidFill>
                    <a:srgbClr val="0000FF"/>
                  </a:solidFill>
                </a:rPr>
                <a:t>deseries</a:t>
              </a:r>
              <a:endParaRPr lang="zh-CN" altLang="en-US" sz="2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3AAC8E3-C872-7A4B-8C8E-5B264CC3E5E9}"/>
                </a:ext>
              </a:extLst>
            </p:cNvPr>
            <p:cNvSpPr/>
            <p:nvPr/>
          </p:nvSpPr>
          <p:spPr>
            <a:xfrm>
              <a:off x="5595858" y="6396780"/>
              <a:ext cx="19030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seasonal</a:t>
              </a:r>
              <a:endParaRPr lang="zh-CN" altLang="en-US" sz="28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671EFB3-6C9E-8E46-96E6-FBAEF04F42BB}"/>
                </a:ext>
              </a:extLst>
            </p:cNvPr>
            <p:cNvSpPr/>
            <p:nvPr/>
          </p:nvSpPr>
          <p:spPr>
            <a:xfrm>
              <a:off x="5641162" y="7063897"/>
              <a:ext cx="12586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trend</a:t>
              </a:r>
              <a:endParaRPr lang="zh-CN" altLang="en-US" sz="28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7D62F2-D26F-F445-A1C8-B8923C0CC531}"/>
                </a:ext>
              </a:extLst>
            </p:cNvPr>
            <p:cNvSpPr/>
            <p:nvPr/>
          </p:nvSpPr>
          <p:spPr>
            <a:xfrm>
              <a:off x="5628827" y="7786891"/>
              <a:ext cx="14734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random</a:t>
              </a:r>
              <a:endParaRPr lang="zh-CN" altLang="en-US" sz="2800" dirty="0"/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B3AF18C7-42F3-2547-A843-4B01121A46EC}"/>
                </a:ext>
              </a:extLst>
            </p:cNvPr>
            <p:cNvSpPr/>
            <p:nvPr/>
          </p:nvSpPr>
          <p:spPr>
            <a:xfrm>
              <a:off x="5051732" y="6625231"/>
              <a:ext cx="633046" cy="1506887"/>
            </a:xfrm>
            <a:prstGeom prst="leftBrace">
              <a:avLst>
                <a:gd name="adj1" fmla="val 55555"/>
                <a:gd name="adj2" fmla="val 50000"/>
              </a:avLst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4B09626-EF13-CD40-B23F-0262E5ECFCF0}"/>
              </a:ext>
            </a:extLst>
          </p:cNvPr>
          <p:cNvSpPr/>
          <p:nvPr/>
        </p:nvSpPr>
        <p:spPr>
          <a:xfrm>
            <a:off x="3058432" y="6414219"/>
            <a:ext cx="4352474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autoplot</a:t>
            </a:r>
            <a:r>
              <a:rPr lang="en" altLang="zh-CN" dirty="0">
                <a:solidFill>
                  <a:srgbClr val="0000FF"/>
                </a:solidFill>
              </a:rPr>
              <a:t>(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50A50B-DCEB-41B9-97C6-D0070303EA0A}"/>
              </a:ext>
            </a:extLst>
          </p:cNvPr>
          <p:cNvGrpSpPr/>
          <p:nvPr/>
        </p:nvGrpSpPr>
        <p:grpSpPr>
          <a:xfrm>
            <a:off x="77924" y="3394949"/>
            <a:ext cx="2000959" cy="3185989"/>
            <a:chOff x="79951" y="2933489"/>
            <a:chExt cx="2000959" cy="31859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BCA0A5-73AC-C64F-9214-C18F08FC2C0C}"/>
                </a:ext>
              </a:extLst>
            </p:cNvPr>
            <p:cNvSpPr/>
            <p:nvPr/>
          </p:nvSpPr>
          <p:spPr>
            <a:xfrm>
              <a:off x="520005" y="293348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0000FF"/>
                  </a:solidFill>
                </a:rPr>
                <a:t>a10</a:t>
              </a:r>
              <a:endParaRPr lang="zh-CN" altLang="en-US" sz="28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2342AC-F9BA-FC41-A185-8CB795EE94FD}"/>
                </a:ext>
              </a:extLst>
            </p:cNvPr>
            <p:cNvSpPr/>
            <p:nvPr/>
          </p:nvSpPr>
          <p:spPr>
            <a:xfrm>
              <a:off x="100881" y="4272653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季节子序列</a:t>
              </a:r>
              <a:endParaRPr lang="zh-CN" altLang="en-US" sz="28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67BDD6-1F81-3A4A-A585-1AC9DD9C8788}"/>
                </a:ext>
              </a:extLst>
            </p:cNvPr>
            <p:cNvSpPr/>
            <p:nvPr/>
          </p:nvSpPr>
          <p:spPr>
            <a:xfrm>
              <a:off x="79951" y="5596258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趋势子序列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/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onaco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/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E24ECC-9DEA-4019-970D-3F73394EEF03}"/>
              </a:ext>
            </a:extLst>
          </p:cNvPr>
          <p:cNvGrpSpPr/>
          <p:nvPr/>
        </p:nvGrpSpPr>
        <p:grpSpPr>
          <a:xfrm>
            <a:off x="77923" y="6736293"/>
            <a:ext cx="1980029" cy="1131208"/>
            <a:chOff x="79950" y="6274833"/>
            <a:chExt cx="1980029" cy="1131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BDC894-350D-EF46-AE8E-40B5B3EF1BA2}"/>
                </a:ext>
              </a:extLst>
            </p:cNvPr>
            <p:cNvSpPr/>
            <p:nvPr/>
          </p:nvSpPr>
          <p:spPr>
            <a:xfrm>
              <a:off x="79950" y="6882821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白噪声序列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/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36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4" grpId="1"/>
      <p:bldP spid="27" grpId="0"/>
      <p:bldP spid="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F10B-D53D-9F4C-B0C3-9CD9D507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333AC5-B6D8-A642-86B5-3FF438C0E3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C301DB-0D6D-944C-AD77-EC95628C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55" y="2272717"/>
            <a:ext cx="6328686" cy="730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D9544B-B38B-B443-B565-33AB6736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54" y="3697769"/>
            <a:ext cx="8253046" cy="5097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D193C-AF11-B846-A77E-E6D11E47877A}"/>
              </a:ext>
            </a:extLst>
          </p:cNvPr>
          <p:cNvSpPr txBox="1"/>
          <p:nvPr/>
        </p:nvSpPr>
        <p:spPr>
          <a:xfrm>
            <a:off x="759135" y="2175075"/>
            <a:ext cx="43434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decompose()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函数将序列拆分成季节特征、趋势特征和剩余量三个子序列。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type</a:t>
            </a:r>
            <a:r>
              <a:rPr lang="zh-CN" altLang="en-US" sz="2800" dirty="0"/>
              <a:t>参数用于指定加法分解或乘法分解，默认为加法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182FA-6242-684B-9962-B5CE3A9BA008}"/>
              </a:ext>
            </a:extLst>
          </p:cNvPr>
          <p:cNvSpPr txBox="1"/>
          <p:nvPr/>
        </p:nvSpPr>
        <p:spPr>
          <a:xfrm>
            <a:off x="759135" y="5311588"/>
            <a:ext cx="385103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除基础分解方法之外，其他优化的时间序列特征分解方法还有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x11 seats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stl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2059465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2979AA-E4EF-D948-8652-F780E0E0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4A18B-8596-9040-B665-FB7981142D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43DE9F-1CE1-CA4F-BD0C-F7F05CA2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276089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尝试新的分解方法对</a:t>
            </a:r>
            <a:r>
              <a:rPr kumimoji="1" lang="en-US" altLang="zh-CN" dirty="0" err="1"/>
              <a:t>elecequip</a:t>
            </a:r>
            <a:r>
              <a:rPr kumimoji="1" lang="zh-CN" altLang="en-US" dirty="0"/>
              <a:t>序列进行分解</a:t>
            </a:r>
            <a:endParaRPr kumimoji="1" lang="en-US" altLang="zh-CN" dirty="0"/>
          </a:p>
          <a:p>
            <a:r>
              <a:rPr kumimoji="1" lang="en-US" altLang="zh-CN" dirty="0"/>
              <a:t>x11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——seasonal</a:t>
            </a:r>
            <a:r>
              <a:rPr kumimoji="1" lang="zh-CN" altLang="en-US" dirty="0"/>
              <a:t>工具包</a:t>
            </a:r>
            <a:r>
              <a:rPr kumimoji="1" lang="en-US" altLang="zh-CN" dirty="0"/>
              <a:t>seas()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r>
              <a:rPr kumimoji="1" lang="en-US" altLang="zh-CN" dirty="0" err="1"/>
              <a:t>stl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基础包</a:t>
            </a:r>
            <a:r>
              <a:rPr kumimoji="1" lang="en-US" altLang="zh-CN" dirty="0" err="1"/>
              <a:t>stl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7211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BF8E7-E2FE-E445-8127-66DA9A5E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白噪声的分析方法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0282B-85F8-2947-ABD1-1C730831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11934265" cy="170581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判断白噪声序列的思路：剩余子序列是否还包含规律性特征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56851-1667-844E-A15F-69AB4EC2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70" y="4230265"/>
            <a:ext cx="6919545" cy="4223841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0BDE6D73-BCBC-CD4C-A6EE-4D559B998940}"/>
              </a:ext>
            </a:extLst>
          </p:cNvPr>
          <p:cNvSpPr txBox="1">
            <a:spLocks/>
          </p:cNvSpPr>
          <p:nvPr/>
        </p:nvSpPr>
        <p:spPr>
          <a:xfrm>
            <a:off x="759135" y="3036221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1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2195361-FD31-CC4F-B23B-64AF4C60E10B}"/>
              </a:ext>
            </a:extLst>
          </p:cNvPr>
          <p:cNvSpPr txBox="1">
            <a:spLocks/>
          </p:cNvSpPr>
          <p:nvPr/>
        </p:nvSpPr>
        <p:spPr>
          <a:xfrm>
            <a:off x="759135" y="3633243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2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331448C-9D97-6348-9B76-99CF20554C9E}"/>
              </a:ext>
            </a:extLst>
          </p:cNvPr>
          <p:cNvSpPr txBox="1">
            <a:spLocks/>
          </p:cNvSpPr>
          <p:nvPr/>
        </p:nvSpPr>
        <p:spPr>
          <a:xfrm>
            <a:off x="2303583" y="4321072"/>
            <a:ext cx="2395905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B3FBD-912D-4B41-8E67-33A7DF545CED}"/>
              </a:ext>
            </a:extLst>
          </p:cNvPr>
          <p:cNvSpPr/>
          <p:nvPr/>
        </p:nvSpPr>
        <p:spPr>
          <a:xfrm>
            <a:off x="571500" y="5419156"/>
            <a:ext cx="4608954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" sz="2400" dirty="0">
                <a:solidFill>
                  <a:srgbClr val="0000FF"/>
                </a:solidFill>
              </a:rPr>
              <a:t>计算</a:t>
            </a:r>
            <a:r>
              <a:rPr lang="zh-CN" altLang="en-US" sz="2400" dirty="0">
                <a:solidFill>
                  <a:srgbClr val="0000FF"/>
                </a:solidFill>
              </a:rPr>
              <a:t>代码</a:t>
            </a:r>
            <a:endParaRPr lang="en" altLang="zh-CN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sz="2400" dirty="0">
                <a:solidFill>
                  <a:srgbClr val="0000FF"/>
                </a:solidFill>
              </a:rPr>
              <a:t>&gt; </a:t>
            </a:r>
            <a:r>
              <a:rPr lang="en" altLang="zh-CN" sz="2400" dirty="0" err="1">
                <a:solidFill>
                  <a:srgbClr val="0000FF"/>
                </a:solidFill>
              </a:rPr>
              <a:t>ggAcf</a:t>
            </a:r>
            <a:r>
              <a:rPr lang="en" altLang="zh-CN" sz="2400" dirty="0">
                <a:solidFill>
                  <a:srgbClr val="0000FF"/>
                </a:solidFill>
              </a:rPr>
              <a:t>(</a:t>
            </a:r>
            <a:r>
              <a:rPr lang="en" altLang="zh-CN" sz="2400" dirty="0" err="1">
                <a:solidFill>
                  <a:srgbClr val="0000FF"/>
                </a:solidFill>
              </a:rPr>
              <a:t>deseries$random</a:t>
            </a:r>
            <a:r>
              <a:rPr lang="en" altLang="zh-CN" sz="24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3ED66A-E5F6-1647-B87A-5BF00671DC68}"/>
              </a:ext>
            </a:extLst>
          </p:cNvPr>
          <p:cNvSpPr/>
          <p:nvPr/>
        </p:nvSpPr>
        <p:spPr>
          <a:xfrm>
            <a:off x="448406" y="8217028"/>
            <a:ext cx="12057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序列自相关降低到</a:t>
            </a:r>
            <a:r>
              <a:rPr kumimoji="1" lang="en-US" altLang="zh-CN" sz="2800" dirty="0"/>
              <a:t>0</a:t>
            </a:r>
            <a:r>
              <a:rPr kumimoji="1" lang="zh-CN" altLang="en-US" sz="2800" dirty="0"/>
              <a:t>显然不现实，虚线给出了判断的参考线。</a:t>
            </a:r>
          </a:p>
        </p:txBody>
      </p:sp>
    </p:spTree>
    <p:extLst>
      <p:ext uri="{BB962C8B-B14F-4D97-AF65-F5344CB8AC3E}">
        <p14:creationId xmlns:p14="http://schemas.microsoft.com/office/powerpoint/2010/main" val="190755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57152A-04EC-7448-9CF3-E77D1BFC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8CA8EB-4FE0-9C4C-BA51-2FE2F047E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A00F31C-17D5-5148-8B54-E523D400A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8BA673-5D6C-3E43-AEE9-207658AE678B}"/>
              </a:ext>
            </a:extLst>
          </p:cNvPr>
          <p:cNvSpPr/>
          <p:nvPr/>
        </p:nvSpPr>
        <p:spPr>
          <a:xfrm>
            <a:off x="1251504" y="2143288"/>
            <a:ext cx="9444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创建一个正态分布随机数，观察其自相关图的特征</a:t>
            </a:r>
            <a:endParaRPr lang="en-US" altLang="zh-CN" dirty="0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分析</a:t>
            </a:r>
            <a:r>
              <a:rPr lang="en-US" altLang="zh-CN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a10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数据集的</a:t>
            </a:r>
            <a:r>
              <a:rPr lang="en-US" altLang="zh-CN" dirty="0" err="1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acf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8357037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时间序列变量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46071" y="513861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异常值预处理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ts</a:t>
            </a:r>
            <a:r>
              <a:rPr lang="zh-CN" altLang="en-US" dirty="0"/>
              <a:t>类变量操作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275765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ts变量可视化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760683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599299-1ED4-BB47-B5BB-87A2879F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本节小结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E633CEB-F399-B64F-A6F3-124B5159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21" y="2405072"/>
            <a:ext cx="9400432" cy="388838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ausbeer</a:t>
            </a:r>
            <a:r>
              <a:rPr kumimoji="1" lang="zh-CN" altLang="en-US" dirty="0"/>
              <a:t> 啤酒厂销量</a:t>
            </a:r>
            <a:endParaRPr kumimoji="1" lang="en-US" altLang="zh-CN" dirty="0"/>
          </a:p>
          <a:p>
            <a:r>
              <a:rPr kumimoji="1" lang="en-US" altLang="zh-CN" dirty="0" err="1"/>
              <a:t>melsyd</a:t>
            </a:r>
            <a:r>
              <a:rPr kumimoji="1" lang="zh-CN" altLang="en-US" dirty="0"/>
              <a:t> 墨尔本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悉尼经济舱乘客客流量</a:t>
            </a:r>
            <a:endParaRPr kumimoji="1" lang="en-US" altLang="zh-CN" dirty="0"/>
          </a:p>
          <a:p>
            <a:r>
              <a:rPr kumimoji="1" lang="en-US" altLang="zh-CN" dirty="0"/>
              <a:t>a10</a:t>
            </a:r>
          </a:p>
          <a:p>
            <a:r>
              <a:rPr kumimoji="1" lang="en-US" altLang="zh-CN" dirty="0" err="1"/>
              <a:t>goog</a:t>
            </a:r>
            <a:r>
              <a:rPr kumimoji="1" lang="zh-CN" altLang="en-US" dirty="0"/>
              <a:t> 谷歌公司在纳斯达克股票收盘价（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年）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61E0-DA3E-954C-BC0D-86015F368486}"/>
              </a:ext>
            </a:extLst>
          </p:cNvPr>
          <p:cNvSpPr/>
          <p:nvPr/>
        </p:nvSpPr>
        <p:spPr>
          <a:xfrm>
            <a:off x="478957" y="6809919"/>
            <a:ext cx="12046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拓展阅读：</a:t>
            </a:r>
            <a:r>
              <a:rPr kumimoji="1" lang="en-US" altLang="zh-CN" sz="2800" dirty="0"/>
              <a:t>《</a:t>
            </a:r>
            <a:r>
              <a:rPr kumimoji="1" lang="en-US" altLang="zh-CN" sz="2800" dirty="0" err="1"/>
              <a:t>Forecasting:Principles</a:t>
            </a:r>
            <a:r>
              <a:rPr kumimoji="1" lang="en-US" altLang="zh-CN" sz="2800" dirty="0"/>
              <a:t> and Practice》</a:t>
            </a:r>
          </a:p>
          <a:p>
            <a:r>
              <a:rPr kumimoji="1" lang="en-US" altLang="zh-CN" sz="2800" dirty="0"/>
              <a:t>https://</a:t>
            </a:r>
            <a:r>
              <a:rPr kumimoji="1" lang="en-US" altLang="zh-CN" sz="2800" dirty="0" err="1"/>
              <a:t>otexts.com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fppcn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758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预测方法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无趋势序列预测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52" name="常见的分析工具"/>
          <p:cNvSpPr txBox="1"/>
          <p:nvPr/>
        </p:nvSpPr>
        <p:spPr>
          <a:xfrm>
            <a:off x="7352515" y="4242733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指数平滑法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7D4A5310-494C-F54A-8202-ED6692902415}"/>
              </a:ext>
            </a:extLst>
          </p:cNvPr>
          <p:cNvSpPr txBox="1"/>
          <p:nvPr/>
        </p:nvSpPr>
        <p:spPr>
          <a:xfrm>
            <a:off x="7352515" y="5063818"/>
            <a:ext cx="445955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Holt-Winter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季节模型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575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7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数据准备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59135" y="2040453"/>
            <a:ext cx="4707729" cy="1810578"/>
          </a:xfrm>
        </p:spPr>
        <p:txBody>
          <a:bodyPr/>
          <a:lstStyle/>
          <a:p>
            <a:r>
              <a:rPr lang="zh-CN" altLang="en-US" sz="2800" dirty="0"/>
              <a:t>依赖的工具包：</a:t>
            </a:r>
            <a:endParaRPr lang="en-US" altLang="zh-CN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AA013A-7A49-DC42-AA70-CBB1C617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7" y="2945742"/>
            <a:ext cx="3552877" cy="1110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71847-CA29-714B-9EED-11DE08AA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1" y="2648880"/>
            <a:ext cx="5184162" cy="576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18F9B5-1565-6A49-A8BC-287E7E751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0" y="3590160"/>
            <a:ext cx="5184153" cy="5760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CE12D9-DF68-194A-96E0-8EA209310B43}"/>
              </a:ext>
            </a:extLst>
          </p:cNvPr>
          <p:cNvSpPr txBox="1"/>
          <p:nvPr/>
        </p:nvSpPr>
        <p:spPr>
          <a:xfrm>
            <a:off x="1022277" y="4411228"/>
            <a:ext cx="2718693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800" dirty="0"/>
              <a:t>用到的数据集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ausbeer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oil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ausair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elecequip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err="1"/>
              <a:t>hyndsight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65DDC1-88FE-D849-8072-1780878AE965}"/>
              </a:ext>
            </a:extLst>
          </p:cNvPr>
          <p:cNvSpPr txBox="1"/>
          <p:nvPr/>
        </p:nvSpPr>
        <p:spPr>
          <a:xfrm>
            <a:off x="6594382" y="1913384"/>
            <a:ext cx="34368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数据截取作为案例</a:t>
            </a:r>
          </a:p>
        </p:txBody>
      </p:sp>
    </p:spTree>
    <p:extLst>
      <p:ext uri="{BB962C8B-B14F-4D97-AF65-F5344CB8AC3E}">
        <p14:creationId xmlns:p14="http://schemas.microsoft.com/office/powerpoint/2010/main" val="38685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D6F4-DFAC-E647-BBCB-3CE93EA0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指数平滑模型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E1896-BAF2-0D45-80D4-9D87DC3A3D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BD6B90-B7DC-8849-A13E-7B195F730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0720604" cy="27960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移动平均实际将所有参与平滑的数据当作相等作用看待，而</a:t>
            </a:r>
            <a:r>
              <a:rPr lang="en-US" altLang="zh-CN" dirty="0"/>
              <a:t>naive</a:t>
            </a:r>
            <a:r>
              <a:rPr lang="zh-CN" altLang="en-US" dirty="0"/>
              <a:t>方法则认为最新的数据会最接近未来预测值，结合两者想法另最末的数据权重高，越远的数据权重越低，做出一种变权平均的效果。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76645B-353D-094D-8821-C06E8038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2" y="4851400"/>
            <a:ext cx="4646536" cy="466319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9FAE0522-78D2-7941-8F4D-8D72E75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2" y="6403927"/>
            <a:ext cx="4497832" cy="8323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E852DD-37F1-9641-8B88-D0EA0DAB0917}"/>
              </a:ext>
            </a:extLst>
          </p:cNvPr>
          <p:cNvSpPr txBox="1"/>
          <p:nvPr/>
        </p:nvSpPr>
        <p:spPr>
          <a:xfrm>
            <a:off x="813478" y="4024031"/>
            <a:ext cx="59343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截取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oil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1996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年后的数据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EE40A5-BE1A-7A4E-BA2E-631B7A1E52A2}"/>
              </a:ext>
            </a:extLst>
          </p:cNvPr>
          <p:cNvSpPr txBox="1"/>
          <p:nvPr/>
        </p:nvSpPr>
        <p:spPr>
          <a:xfrm>
            <a:off x="931985" y="5470237"/>
            <a:ext cx="5357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ses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函数做简单指数平滑预测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2FA977-218D-5448-A2A3-26DD7A7E48DD}"/>
              </a:ext>
            </a:extLst>
          </p:cNvPr>
          <p:cNvSpPr txBox="1"/>
          <p:nvPr/>
        </p:nvSpPr>
        <p:spPr>
          <a:xfrm>
            <a:off x="1002323" y="7703483"/>
            <a:ext cx="107785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函数语法类似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meanf</a:t>
            </a:r>
            <a:r>
              <a:rPr lang="zh-CN" altLang="en-US" dirty="0"/>
              <a:t>等函数，但须设定</a:t>
            </a:r>
            <a:r>
              <a:rPr lang="en-US" altLang="zh-CN" dirty="0"/>
              <a:t>alpha</a:t>
            </a:r>
            <a:r>
              <a:rPr lang="zh-CN" altLang="en-US" dirty="0"/>
              <a:t>参数，即权重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9EEBE2-BAE0-F044-B231-79C350FEE148}"/>
              </a:ext>
            </a:extLst>
          </p:cNvPr>
          <p:cNvSpPr txBox="1"/>
          <p:nvPr/>
        </p:nvSpPr>
        <p:spPr>
          <a:xfrm>
            <a:off x="7655372" y="6670756"/>
            <a:ext cx="50270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参数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h=</a:t>
            </a:r>
            <a:r>
              <a:rPr lang="en-US" altLang="zh-CN"/>
              <a:t>5</a:t>
            </a:r>
            <a:r>
              <a:rPr lang="zh-CN" altLang="en-US"/>
              <a:t> 即输出</a:t>
            </a:r>
            <a:r>
              <a:rPr lang="en-US" altLang="zh-CN"/>
              <a:t>5</a:t>
            </a:r>
            <a:r>
              <a:rPr lang="zh-CN" altLang="en-US"/>
              <a:t>个预测值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0095220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BBDF0-8E8F-0D46-AE8B-E28B1E4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带趋势的</a:t>
            </a:r>
            <a:r>
              <a:rPr kumimoji="1" lang="en-US" altLang="zh-CN" dirty="0"/>
              <a:t>Holt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DA85E2-41A5-214F-B5A7-8E099D2F93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55E353-8464-194B-8CD0-9D04E47D5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524392" cy="13013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指数平滑基础上改进的线性趋势法解决带有明显增长趋势的问题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EC1AF877-3933-2E4B-9EFC-2C730F30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5" y="3627749"/>
            <a:ext cx="3896206" cy="5268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B3CC96-C9DD-944F-BA71-98F62EF96EBE}"/>
              </a:ext>
            </a:extLst>
          </p:cNvPr>
          <p:cNvSpPr/>
          <p:nvPr/>
        </p:nvSpPr>
        <p:spPr>
          <a:xfrm>
            <a:off x="571500" y="5768353"/>
            <a:ext cx="105672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但</a:t>
            </a:r>
            <a:r>
              <a:rPr lang="en-US" altLang="zh-CN" sz="2800" dirty="0"/>
              <a:t>holt</a:t>
            </a:r>
            <a:r>
              <a:rPr lang="zh-CN" altLang="en-US" sz="2800" dirty="0"/>
              <a:t>线性趋势会无限制增长，这不符合常识，任何增长都会遇到瓶颈，然后逐步放缓。阻滞线性趋势模型在</a:t>
            </a:r>
            <a:r>
              <a:rPr lang="en-US" altLang="zh-CN" sz="2800" dirty="0"/>
              <a:t>holt</a:t>
            </a:r>
            <a:r>
              <a:rPr lang="zh-CN" altLang="en-US" sz="2800" dirty="0"/>
              <a:t>模型基础上对预测加入了放缓增长因素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0620EA-6368-524E-B58D-4D478C47367D}"/>
              </a:ext>
            </a:extLst>
          </p:cNvPr>
          <p:cNvSpPr txBox="1"/>
          <p:nvPr/>
        </p:nvSpPr>
        <p:spPr>
          <a:xfrm>
            <a:off x="1055077" y="2982023"/>
            <a:ext cx="50238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截取</a:t>
            </a:r>
            <a:r>
              <a:rPr lang="en-US" altLang="zh-CN" sz="2400" dirty="0" err="1"/>
              <a:t>ausair</a:t>
            </a:r>
            <a:r>
              <a:rPr lang="zh-CN" altLang="en-US" sz="2400" dirty="0"/>
              <a:t>数据集</a:t>
            </a:r>
            <a:r>
              <a:rPr lang="en-US" altLang="zh-CN" sz="2400" dirty="0"/>
              <a:t>1990</a:t>
            </a:r>
            <a:r>
              <a:rPr lang="zh-CN" altLang="en-US" sz="2400" dirty="0"/>
              <a:t>年后的数据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3B9E2398-DDE9-FD45-80E3-424980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7" y="4898272"/>
            <a:ext cx="3896198" cy="5268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777EC9-2960-1745-A319-DEB6A9FAF760}"/>
              </a:ext>
            </a:extLst>
          </p:cNvPr>
          <p:cNvSpPr txBox="1"/>
          <p:nvPr/>
        </p:nvSpPr>
        <p:spPr>
          <a:xfrm>
            <a:off x="1055076" y="4282049"/>
            <a:ext cx="54566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holt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函数做带趋势的指数平滑预测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432566-5874-4A4F-8183-BF424EDF7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7" y="7363097"/>
            <a:ext cx="5436212" cy="7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852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F6648A-E7AE-9346-89A8-30CD2EBB70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A451CF-1F85-7D4D-8121-3E7F9B0D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65" y="1830751"/>
            <a:ext cx="8096293" cy="883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92BFC2-C1AF-8C4F-BC89-7D8342BD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45" y="3228965"/>
            <a:ext cx="9398000" cy="5803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F274C6-ABB6-FB4B-BEA5-36F641CE8295}"/>
              </a:ext>
            </a:extLst>
          </p:cNvPr>
          <p:cNvSpPr txBox="1"/>
          <p:nvPr/>
        </p:nvSpPr>
        <p:spPr>
          <a:xfrm>
            <a:off x="826477" y="720735"/>
            <a:ext cx="683520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对比无阻滞和带阻滞的</a:t>
            </a:r>
            <a:r>
              <a:rPr lang="en-US" altLang="zh-CN" dirty="0"/>
              <a:t>holt</a:t>
            </a:r>
            <a:r>
              <a:rPr lang="zh-CN" altLang="en-US" dirty="0"/>
              <a:t>模型效果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241334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Holt-Winter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577146" cy="1705819"/>
          </a:xfrm>
        </p:spPr>
        <p:txBody>
          <a:bodyPr/>
          <a:lstStyle/>
          <a:p>
            <a:r>
              <a:rPr lang="en-US" altLang="zh-CN" dirty="0"/>
              <a:t>Holt-Winter</a:t>
            </a:r>
            <a:r>
              <a:rPr lang="zh-CN" altLang="en-US" dirty="0"/>
              <a:t>模型在</a:t>
            </a:r>
            <a:r>
              <a:rPr lang="en-US" altLang="zh-CN" dirty="0"/>
              <a:t>Holt</a:t>
            </a:r>
            <a:r>
              <a:rPr lang="zh-CN" altLang="en-US" dirty="0"/>
              <a:t>模型基础上解决了数据既带有明显季节性又复合了强烈趋势的问题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E3F56A-6AC5-DC4D-9084-C6D69359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49" y="3611407"/>
            <a:ext cx="8127799" cy="8866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294297-745A-D944-9897-CD12D4359141}"/>
              </a:ext>
            </a:extLst>
          </p:cNvPr>
          <p:cNvSpPr/>
          <p:nvPr/>
        </p:nvSpPr>
        <p:spPr>
          <a:xfrm>
            <a:off x="1136791" y="5255525"/>
            <a:ext cx="8914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Holt-Winter</a:t>
            </a:r>
            <a:r>
              <a:rPr lang="zh-CN" altLang="en-US" sz="2800" dirty="0"/>
              <a:t>模型需要通过将数据</a:t>
            </a:r>
            <a:r>
              <a:rPr lang="en-US" altLang="zh-CN" sz="2800" dirty="0"/>
              <a:t>T-S</a:t>
            </a:r>
            <a:r>
              <a:rPr lang="zh-CN" altLang="en-US" sz="2800" dirty="0"/>
              <a:t>特征分解后建模，从而出现加法型’</a:t>
            </a:r>
            <a:r>
              <a:rPr lang="en-US" altLang="zh-CN" sz="2800" dirty="0"/>
              <a:t>additive’</a:t>
            </a:r>
            <a:r>
              <a:rPr lang="zh-CN" altLang="en-US" sz="2800" dirty="0"/>
              <a:t>和乘法型’</a:t>
            </a:r>
            <a:r>
              <a:rPr lang="en-US" altLang="zh-CN" sz="2800" dirty="0"/>
              <a:t>multiplicative’</a:t>
            </a:r>
            <a:r>
              <a:rPr lang="zh-CN" altLang="en-US" sz="2800" dirty="0"/>
              <a:t>两种模型</a:t>
            </a:r>
          </a:p>
        </p:txBody>
      </p:sp>
    </p:spTree>
    <p:extLst>
      <p:ext uri="{BB962C8B-B14F-4D97-AF65-F5344CB8AC3E}">
        <p14:creationId xmlns:p14="http://schemas.microsoft.com/office/powerpoint/2010/main" val="17331321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Holt-Winter</a:t>
            </a:r>
            <a:r>
              <a:rPr kumimoji="1" lang="zh-CN" altLang="en-US"/>
              <a:t>模型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B6A8C5-EF63-BF4E-A307-4CE0E40A9F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/>
              <a:t>两种</a:t>
            </a:r>
            <a:r>
              <a:rPr lang="en-US" altLang="zh-CN"/>
              <a:t>Holt-Winter</a:t>
            </a:r>
            <a:r>
              <a:rPr lang="zh-CN" altLang="en-US"/>
              <a:t>模型预测效果</a:t>
            </a:r>
          </a:p>
          <a:p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8DBCED1-5AFF-D24D-8EBC-033F876D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8" y="2787510"/>
            <a:ext cx="8335476" cy="1081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9D803-9E07-724B-AC11-D8003246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48" y="3981539"/>
            <a:ext cx="7858976" cy="48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59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带阻滞的</a:t>
            </a:r>
            <a:r>
              <a:rPr kumimoji="1" lang="en-US" altLang="zh-CN" dirty="0"/>
              <a:t>Holt-Winter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11860823" cy="14948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Holt-Winter</a:t>
            </a:r>
            <a:r>
              <a:rPr lang="zh-CN" altLang="en-US" dirty="0"/>
              <a:t>模型同样集成了</a:t>
            </a:r>
            <a:r>
              <a:rPr lang="en-US" altLang="zh-CN" dirty="0"/>
              <a:t>Holt</a:t>
            </a:r>
            <a:r>
              <a:rPr lang="zh-CN" altLang="en-US" dirty="0"/>
              <a:t>模型的阻滞增长特点，在</a:t>
            </a:r>
            <a:r>
              <a:rPr lang="en-US" altLang="zh-CN" dirty="0" err="1"/>
              <a:t>hw</a:t>
            </a:r>
            <a:r>
              <a:rPr lang="zh-CN" altLang="en-US" dirty="0"/>
              <a:t>函数中存在与</a:t>
            </a:r>
            <a:r>
              <a:rPr lang="en-US" altLang="zh-CN" dirty="0"/>
              <a:t>holt</a:t>
            </a:r>
            <a:r>
              <a:rPr lang="zh-CN" altLang="en-US" dirty="0"/>
              <a:t>模型同样的阻滞逻辑参数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F4AC6-611F-B040-BF3A-59DE471D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1" y="3990533"/>
            <a:ext cx="8494352" cy="494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7833C5-FF0C-CE40-986F-DD10B2A7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1" y="5760076"/>
            <a:ext cx="8852529" cy="494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94000D-4BD8-934F-90B6-6DEDB67D2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1" y="7427754"/>
            <a:ext cx="8072749" cy="7867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23EEF6-2A47-FD48-A8DA-7D14D49D592C}"/>
              </a:ext>
            </a:extLst>
          </p:cNvPr>
          <p:cNvSpPr txBox="1"/>
          <p:nvPr/>
        </p:nvSpPr>
        <p:spPr>
          <a:xfrm>
            <a:off x="571499" y="3200400"/>
            <a:ext cx="93839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从数据集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hyndsight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中截掉末尾</a:t>
            </a:r>
            <a:r>
              <a:rPr lang="en-US" altLang="zh-CN" dirty="0"/>
              <a:t>35</a:t>
            </a:r>
            <a:r>
              <a:rPr lang="zh-CN" altLang="en-US" dirty="0"/>
              <a:t>个数据留作对比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83C51-A74E-194D-A24D-DC9C9895D59F}"/>
              </a:ext>
            </a:extLst>
          </p:cNvPr>
          <p:cNvSpPr txBox="1"/>
          <p:nvPr/>
        </p:nvSpPr>
        <p:spPr>
          <a:xfrm>
            <a:off x="571499" y="4752382"/>
            <a:ext cx="97141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hyn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数据集进行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Holt-Winter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预测，设置阻滞参数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4A5E79-A981-DE40-BA3A-B425D978440B}"/>
              </a:ext>
            </a:extLst>
          </p:cNvPr>
          <p:cNvSpPr txBox="1"/>
          <p:nvPr/>
        </p:nvSpPr>
        <p:spPr>
          <a:xfrm>
            <a:off x="679837" y="6420060"/>
            <a:ext cx="37959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可视化对比预测效果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1541380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Arima</a:t>
            </a:r>
            <a:r>
              <a:rPr lang="zh-CN" altLang="en-US" dirty="0"/>
              <a:t>模型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/>
              <a:t>差分与延迟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7D4A5310-494C-F54A-8202-ED6692902415}"/>
              </a:ext>
            </a:extLst>
          </p:cNvPr>
          <p:cNvSpPr txBox="1"/>
          <p:nvPr/>
        </p:nvSpPr>
        <p:spPr>
          <a:xfrm>
            <a:off x="7352515" y="4289673"/>
            <a:ext cx="29783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Arima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预测模型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956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453C-3B59-A74B-9A8F-1869761F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计算机如何组织时间序列数据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2109C-F284-C947-A1C8-60D7DDDD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912" y="2043964"/>
            <a:ext cx="7763617" cy="148278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R</a:t>
            </a:r>
            <a:r>
              <a:rPr kumimoji="1" lang="zh-CN" altLang="en-US" dirty="0"/>
              <a:t>语言中，时间序列是向量的拓展结构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类型符号：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A6581-54A1-6547-91DB-136ABA61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5308873"/>
            <a:ext cx="6159500" cy="1244600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8D084FB-F303-9B48-94C9-74266C3BFD09}"/>
              </a:ext>
            </a:extLst>
          </p:cNvPr>
          <p:cNvSpPr txBox="1">
            <a:spLocks/>
          </p:cNvSpPr>
          <p:nvPr/>
        </p:nvSpPr>
        <p:spPr>
          <a:xfrm>
            <a:off x="608912" y="3708000"/>
            <a:ext cx="6159500" cy="76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dirty="0"/>
              <a:t>时间序列与普通序列有什么差别？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7F3E5F-2CD6-BD45-9F24-E56C4A920B8A}"/>
              </a:ext>
            </a:extLst>
          </p:cNvPr>
          <p:cNvGrpSpPr/>
          <p:nvPr/>
        </p:nvGrpSpPr>
        <p:grpSpPr>
          <a:xfrm>
            <a:off x="6362700" y="2871344"/>
            <a:ext cx="6019800" cy="1997562"/>
            <a:chOff x="6362700" y="2871344"/>
            <a:chExt cx="6019800" cy="19975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412BEA-C7B9-BE4B-AFCA-9BE85E62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700" y="3624306"/>
              <a:ext cx="6019800" cy="12446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ECADB4-43EB-DF47-B903-2337CA7C27F9}"/>
                </a:ext>
              </a:extLst>
            </p:cNvPr>
            <p:cNvSpPr/>
            <p:nvPr/>
          </p:nvSpPr>
          <p:spPr>
            <a:xfrm>
              <a:off x="7393055" y="2871344"/>
              <a:ext cx="48526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800" dirty="0"/>
                <a:t>计算机如何组织时间序列数据</a:t>
              </a:r>
            </a:p>
          </p:txBody>
        </p:sp>
      </p:grp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932440F-CDE8-694F-A05D-3E43F4B3A846}"/>
              </a:ext>
            </a:extLst>
          </p:cNvPr>
          <p:cNvSpPr txBox="1">
            <a:spLocks/>
          </p:cNvSpPr>
          <p:nvPr/>
        </p:nvSpPr>
        <p:spPr>
          <a:xfrm>
            <a:off x="608911" y="4684454"/>
            <a:ext cx="6784143" cy="384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kumimoji="1" lang="zh-CN" altLang="en-US" dirty="0"/>
              <a:t>时间序列常见的类型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年度数据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季度数据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月份数据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周数据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日期数据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……				</a:t>
            </a:r>
            <a:endParaRPr kumimoji="1"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331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6" grpId="0" animBg="1"/>
      <p:bldP spid="10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53A72B-B203-F04F-8B61-B67411E7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序列差分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D33F48-516D-2C47-9137-18E4DCAFE3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AD33A5D-9AFA-FE41-9AC2-DA1D381F5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平稳的时间序列不随观测时间的变化而变化，例如像白噪声序列那样的几乎完全随机，与观察的时间没多大关系。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EA560D-38B7-4D7D-B6D5-27D9F08A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93" y="3098272"/>
            <a:ext cx="4782107" cy="27335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63D26C-A237-42C6-93F9-CA63CDD5E70E}"/>
              </a:ext>
            </a:extLst>
          </p:cNvPr>
          <p:cNvSpPr/>
          <p:nvPr/>
        </p:nvSpPr>
        <p:spPr>
          <a:xfrm>
            <a:off x="957667" y="3220591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以</a:t>
            </a:r>
            <a:r>
              <a:rPr lang="en-US" altLang="zh-CN" sz="2800" dirty="0" err="1"/>
              <a:t>goog</a:t>
            </a:r>
            <a:r>
              <a:rPr lang="zh-CN" altLang="en-US" sz="2800" dirty="0"/>
              <a:t>数据</a:t>
            </a:r>
            <a:r>
              <a:rPr lang="en-US" altLang="zh-CN" sz="2800" dirty="0"/>
              <a:t>(</a:t>
            </a:r>
            <a:r>
              <a:rPr lang="zh-CN" altLang="en-US" sz="2800" dirty="0"/>
              <a:t>股市价格</a:t>
            </a:r>
            <a:r>
              <a:rPr lang="en-US" altLang="zh-CN" sz="2800" dirty="0"/>
              <a:t>)</a:t>
            </a:r>
            <a:r>
              <a:rPr lang="zh-CN" altLang="en-US" sz="2800" dirty="0"/>
              <a:t>为例，直接计算其</a:t>
            </a:r>
            <a:r>
              <a:rPr lang="en-US" altLang="zh-CN" sz="2800" dirty="0"/>
              <a:t>ACF</a:t>
            </a:r>
            <a:r>
              <a:rPr lang="zh-CN" altLang="en-US" sz="2800" dirty="0"/>
              <a:t>图如图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97BFCC-F4A5-4C53-B63B-92135591267D}"/>
              </a:ext>
            </a:extLst>
          </p:cNvPr>
          <p:cNvSpPr txBox="1"/>
          <p:nvPr/>
        </p:nvSpPr>
        <p:spPr>
          <a:xfrm>
            <a:off x="4578796" y="4229105"/>
            <a:ext cx="231473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/>
              <a:t>ggAcf</a:t>
            </a:r>
            <a:r>
              <a:rPr lang="en-US" altLang="zh-CN" sz="2400" dirty="0"/>
              <a:t>(</a:t>
            </a:r>
            <a:r>
              <a:rPr lang="en-US" altLang="zh-CN" sz="2400" dirty="0" err="1"/>
              <a:t>goog</a:t>
            </a:r>
            <a:r>
              <a:rPr lang="en-US" altLang="zh-CN" sz="2400" dirty="0"/>
              <a:t>)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228494-8ABB-4F99-B198-E0CD3864EB25}"/>
              </a:ext>
            </a:extLst>
          </p:cNvPr>
          <p:cNvSpPr/>
          <p:nvPr/>
        </p:nvSpPr>
        <p:spPr>
          <a:xfrm>
            <a:off x="1038291" y="5539832"/>
            <a:ext cx="65024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差分之后的数据</a:t>
            </a:r>
            <a:r>
              <a:rPr lang="en-US" altLang="zh-CN" sz="2800" dirty="0"/>
              <a:t>ACF</a:t>
            </a:r>
            <a:r>
              <a:rPr lang="zh-CN" altLang="en-US" sz="2800" dirty="0"/>
              <a:t>图已经趋于平稳，这类数据称为平稳时间序列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A479621-9650-49D8-BAF5-96465D57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82" y="5993794"/>
            <a:ext cx="4641718" cy="265334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90D699F-75E6-454B-95ED-9A4E77DACBF8}"/>
              </a:ext>
            </a:extLst>
          </p:cNvPr>
          <p:cNvSpPr txBox="1"/>
          <p:nvPr/>
        </p:nvSpPr>
        <p:spPr>
          <a:xfrm>
            <a:off x="1394674" y="7363519"/>
            <a:ext cx="563615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做差分序列：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diff(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goog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差分序列</a:t>
            </a:r>
            <a:r>
              <a:rPr lang="en-US" altLang="zh-CN" sz="2400" dirty="0"/>
              <a:t>ACF</a:t>
            </a:r>
            <a:r>
              <a:rPr lang="zh-CN" altLang="en-US" sz="2400" dirty="0"/>
              <a:t>图：</a:t>
            </a:r>
            <a:r>
              <a:rPr lang="en-US" altLang="zh-CN" sz="2400" dirty="0" err="1"/>
              <a:t>ggAcf</a:t>
            </a:r>
            <a:r>
              <a:rPr lang="en-US" altLang="zh-CN" sz="2400" dirty="0"/>
              <a:t>(diff(</a:t>
            </a:r>
            <a:r>
              <a:rPr lang="en-US" altLang="zh-CN" sz="2400" dirty="0" err="1"/>
              <a:t>goog</a:t>
            </a:r>
            <a:r>
              <a:rPr lang="en-US" altLang="zh-CN" sz="2400" dirty="0"/>
              <a:t>))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D49448D-D82D-4475-B258-6BD52032CEA1}"/>
              </a:ext>
            </a:extLst>
          </p:cNvPr>
          <p:cNvCxnSpPr/>
          <p:nvPr/>
        </p:nvCxnSpPr>
        <p:spPr>
          <a:xfrm>
            <a:off x="7128933" y="4465068"/>
            <a:ext cx="4117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0CF9FB-DEA9-496C-BB17-EEEF676E9255}"/>
              </a:ext>
            </a:extLst>
          </p:cNvPr>
          <p:cNvCxnSpPr/>
          <p:nvPr/>
        </p:nvCxnSpPr>
        <p:spPr>
          <a:xfrm>
            <a:off x="7128933" y="7580676"/>
            <a:ext cx="4117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11120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向量自回归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向量自回归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Autoregression model(</a:t>
            </a:r>
            <a:r>
              <a:rPr lang="zh-CN" altLang="en-US" sz="2800" dirty="0"/>
              <a:t>简称</a:t>
            </a:r>
            <a:r>
              <a:rPr lang="en-US" altLang="zh-CN" sz="2800" dirty="0"/>
              <a:t>AR)</a:t>
            </a:r>
            <a:r>
              <a:rPr lang="zh-CN" altLang="en-US" sz="2800" dirty="0"/>
              <a:t>利用序列自身的滞后期作为自变量做回归，它的阶数</a:t>
            </a:r>
            <a:r>
              <a:rPr lang="en-US" altLang="zh-CN" sz="2800" dirty="0"/>
              <a:t>p</a:t>
            </a:r>
            <a:r>
              <a:rPr lang="zh-CN" altLang="en-US" sz="2800" dirty="0"/>
              <a:t>指模型中的自回归变量个数，记做</a:t>
            </a:r>
            <a:r>
              <a:rPr lang="en-US" altLang="zh-CN" sz="2800" dirty="0"/>
              <a:t>AR(p)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移动平均模型</a:t>
            </a:r>
            <a:endParaRPr lang="en-US" altLang="zh-CN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800" dirty="0"/>
              <a:t>Moving average model(</a:t>
            </a:r>
            <a:r>
              <a:rPr lang="zh-CN" altLang="en-US" sz="2800" dirty="0"/>
              <a:t>简称</a:t>
            </a:r>
            <a:r>
              <a:rPr lang="en-US" altLang="zh-CN" sz="2800" dirty="0"/>
              <a:t>MA)</a:t>
            </a:r>
            <a:r>
              <a:rPr lang="zh-CN" altLang="en-US" sz="2800" dirty="0"/>
              <a:t>不同于</a:t>
            </a:r>
            <a:r>
              <a:rPr lang="en-US" altLang="zh-CN" sz="2800" dirty="0"/>
              <a:t>AR</a:t>
            </a:r>
            <a:r>
              <a:rPr lang="zh-CN" altLang="en-US" sz="2800" dirty="0"/>
              <a:t>用滞后变量做回归，</a:t>
            </a:r>
            <a:r>
              <a:rPr lang="en-US" altLang="zh-CN" sz="2800" dirty="0"/>
              <a:t>MA</a:t>
            </a:r>
            <a:r>
              <a:rPr lang="zh-CN" altLang="en-US" sz="2800" dirty="0"/>
              <a:t>用白噪声作为自变量做回归，阶数</a:t>
            </a:r>
            <a:r>
              <a:rPr lang="en-US" altLang="zh-CN" sz="2800" dirty="0"/>
              <a:t>q</a:t>
            </a:r>
            <a:r>
              <a:rPr lang="zh-CN" altLang="en-US" sz="2800" dirty="0"/>
              <a:t>指模型中的滞后变量个数。</a:t>
            </a:r>
            <a:endParaRPr lang="en-US" altLang="zh-CN" sz="2800" dirty="0"/>
          </a:p>
          <a:p>
            <a:endParaRPr kumimoji="1"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B388CB-EA20-DC4B-BF34-F3631B32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3" y="3868556"/>
            <a:ext cx="6403744" cy="404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386BED-A5D9-8A44-B620-2250C9AB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3" y="6857998"/>
            <a:ext cx="5693369" cy="4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08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8DB403A-F378-704D-9D59-6536F9FB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arima</a:t>
            </a:r>
            <a:r>
              <a:rPr kumimoji="1" lang="zh-CN" altLang="en-US" dirty="0"/>
              <a:t>模型计算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8A907A-BB6C-E749-8714-727EB97DB1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C5B92C-1FA3-4346-BC1F-122EC430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23924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2C64A7"/>
                </a:solidFill>
                <a:latin typeface="Monaco"/>
              </a:rPr>
              <a:t>差分移动平均自回归模型</a:t>
            </a:r>
            <a:endParaRPr lang="en-US" altLang="zh-CN" dirty="0">
              <a:solidFill>
                <a:srgbClr val="2C64A7"/>
              </a:solidFill>
              <a:latin typeface="Monaco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2C64A7"/>
                </a:solidFill>
                <a:latin typeface="Monaco"/>
              </a:rPr>
              <a:t>ARIMA(</a:t>
            </a:r>
            <a:r>
              <a:rPr lang="en-US" altLang="zh-CN" dirty="0" err="1">
                <a:solidFill>
                  <a:srgbClr val="2C64A7"/>
                </a:solidFill>
                <a:latin typeface="Monaco"/>
              </a:rPr>
              <a:t>p,d,q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)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模型则是综合了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AR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和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MA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模型，其中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p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为自回归项数、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q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是移动平均项数，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d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则是差分阶数</a:t>
            </a:r>
          </a:p>
          <a:p>
            <a:endParaRPr kumimoji="1" lang="zh-CN" altLang="en-US" dirty="0"/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02CF09F4-A979-874E-AC1A-14F72074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4450315"/>
            <a:ext cx="4078729" cy="524174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93784075-0122-BF41-A66B-BFA883C6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5655572"/>
            <a:ext cx="4078729" cy="524174"/>
          </a:xfrm>
          <a:prstGeom prst="rect">
            <a:avLst/>
          </a:prstGeom>
        </p:spPr>
      </p:pic>
      <p:pic>
        <p:nvPicPr>
          <p:cNvPr id="13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A13B24BE-6B4D-334D-83BF-A831475D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6794119"/>
            <a:ext cx="4078729" cy="5241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25E146-5F7B-E749-8036-37523F958B57}"/>
              </a:ext>
            </a:extLst>
          </p:cNvPr>
          <p:cNvSpPr txBox="1"/>
          <p:nvPr/>
        </p:nvSpPr>
        <p:spPr>
          <a:xfrm>
            <a:off x="6348046" y="4424374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训练模型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7B1589-F08F-7D47-BAE9-F97FA8BF9E0C}"/>
              </a:ext>
            </a:extLst>
          </p:cNvPr>
          <p:cNvSpPr txBox="1"/>
          <p:nvPr/>
        </p:nvSpPr>
        <p:spPr>
          <a:xfrm>
            <a:off x="6286010" y="5488432"/>
            <a:ext cx="51937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对模型进行预测，设置</a:t>
            </a:r>
            <a:r>
              <a:rPr lang="en-US" altLang="zh-CN" dirty="0"/>
              <a:t>h=15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16F2A-423C-B444-853D-007A4ADE69C5}"/>
              </a:ext>
            </a:extLst>
          </p:cNvPr>
          <p:cNvSpPr txBox="1"/>
          <p:nvPr/>
        </p:nvSpPr>
        <p:spPr>
          <a:xfrm>
            <a:off x="6502400" y="6552490"/>
            <a:ext cx="54173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autoplot</a:t>
            </a:r>
            <a:r>
              <a:rPr lang="zh-CN" altLang="en-US" dirty="0"/>
              <a:t>可以直接对时间序列的训练模型进行绘图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03160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E498C-8A6C-E74D-BA7F-3BF54E01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精度检验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D88C8D-48B9-6A46-9880-505AA8F069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D8119-3968-F94C-AC7C-02759BFA2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</a:t>
            </a:r>
            <a:r>
              <a:rPr kumimoji="1" lang="en-US" altLang="zh-CN" dirty="0" err="1"/>
              <a:t>ses</a:t>
            </a:r>
            <a:r>
              <a:rPr kumimoji="1" lang="zh-CN" altLang="en-US" dirty="0"/>
              <a:t>预测对比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B73AA349-9C91-064B-8911-830C3F63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2" y="2482090"/>
            <a:ext cx="4312273" cy="1662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CB5B1E-7D02-9F4B-BF33-6DF2F74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120417"/>
            <a:ext cx="5766159" cy="35609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7CEB75-7414-5642-B375-5815E9C5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80" y="5120417"/>
            <a:ext cx="5766160" cy="35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405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B4F1D-19FA-2046-B854-B7659190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精度检验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9429CF-32A6-A84B-970D-3E4A6A5305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6D065D-54A8-6F48-BFDD-2F08E24A4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1861800" cy="1108375"/>
          </a:xfrm>
        </p:spPr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chechresiduals</a:t>
            </a:r>
            <a:r>
              <a:rPr kumimoji="1" lang="zh-CN" altLang="en-US" dirty="0"/>
              <a:t>函数直接检验模型的拟合效果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AC0B98-F1BB-194B-8B9D-AAA811E8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15" y="3477003"/>
            <a:ext cx="8407822" cy="5192398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5A7AEEC1-C9A8-A34E-82EE-4CC80795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9" y="2458473"/>
            <a:ext cx="4398099" cy="7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21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7" name="时间序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时间序列</a:t>
            </a:r>
            <a:endParaRPr dirty="0"/>
          </a:p>
        </p:txBody>
      </p:sp>
      <p:sp>
        <p:nvSpPr>
          <p:cNvPr id="218" name="ts()函数转化向量"/>
          <p:cNvSpPr txBox="1"/>
          <p:nvPr/>
        </p:nvSpPr>
        <p:spPr>
          <a:xfrm>
            <a:off x="781050" y="2017450"/>
            <a:ext cx="352821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ts</a:t>
            </a:r>
            <a:r>
              <a:rPr dirty="0"/>
              <a:t>()</a:t>
            </a:r>
            <a:r>
              <a:rPr dirty="0" err="1"/>
              <a:t>函数转化向量</a:t>
            </a:r>
            <a:endParaRPr dirty="0"/>
          </a:p>
        </p:txBody>
      </p:sp>
      <p:sp>
        <p:nvSpPr>
          <p:cNvPr id="219" name="&gt; y=rnorm(20,mean=30,sd=5)…"/>
          <p:cNvSpPr txBox="1"/>
          <p:nvPr/>
        </p:nvSpPr>
        <p:spPr>
          <a:xfrm>
            <a:off x="5518150" y="2311410"/>
            <a:ext cx="7069243" cy="314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=</a:t>
            </a:r>
            <a:r>
              <a:rPr dirty="0" err="1"/>
              <a:t>rnorm</a:t>
            </a:r>
            <a:r>
              <a:rPr dirty="0"/>
              <a:t>(20,mean=30,sd=5)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t=</a:t>
            </a:r>
            <a:r>
              <a:rPr dirty="0" err="1"/>
              <a:t>ts</a:t>
            </a:r>
            <a:r>
              <a:rPr dirty="0"/>
              <a:t>(</a:t>
            </a:r>
            <a:r>
              <a:rPr lang="en-US" dirty="0" err="1"/>
              <a:t>x</a:t>
            </a:r>
            <a:r>
              <a:rPr dirty="0" err="1"/>
              <a:t>,start</a:t>
            </a:r>
            <a:r>
              <a:rPr dirty="0"/>
              <a:t> = c(2016,1),frequency = 4)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         Qtr1     Qtr2     Qtr3     Qtr4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2016 32.30360 28.86309 22.81964 24.36428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2017 24.79465 27.18220 22.63273 25.62494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2018 26.62748 40.13740 33.08386 28.66923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2019 32.62693 34.16754 32.38213 29.48067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2020 28.20993 31.62933 33.60743 35.59776</a:t>
            </a:r>
          </a:p>
        </p:txBody>
      </p:sp>
      <p:sp>
        <p:nvSpPr>
          <p:cNvPr id="220" name="frequency参数…"/>
          <p:cNvSpPr txBox="1"/>
          <p:nvPr/>
        </p:nvSpPr>
        <p:spPr>
          <a:xfrm>
            <a:off x="742950" y="3164822"/>
            <a:ext cx="3365897" cy="370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frequency参数</a:t>
            </a:r>
          </a:p>
          <a:p>
            <a:r>
              <a:t>365  日期数据</a:t>
            </a:r>
          </a:p>
          <a:p>
            <a:r>
              <a:t>52   周数据</a:t>
            </a:r>
          </a:p>
          <a:p>
            <a:r>
              <a:t>12   月数据</a:t>
            </a:r>
          </a:p>
          <a:p>
            <a:r>
              <a:t>4    季度数据</a:t>
            </a:r>
          </a:p>
          <a:p>
            <a:r>
              <a:t>1    年数据</a:t>
            </a:r>
          </a:p>
        </p:txBody>
      </p:sp>
    </p:spTree>
    <p:extLst>
      <p:ext uri="{BB962C8B-B14F-4D97-AF65-F5344CB8AC3E}">
        <p14:creationId xmlns:p14="http://schemas.microsoft.com/office/powerpoint/2010/main" val="13386684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 advAuto="0"/>
      <p:bldP spid="22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24" name="时间窗口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时间窗口</a:t>
            </a:r>
          </a:p>
        </p:txBody>
      </p:sp>
      <p:sp>
        <p:nvSpPr>
          <p:cNvPr id="225" name="window()取窗口数据"/>
          <p:cNvSpPr txBox="1"/>
          <p:nvPr/>
        </p:nvSpPr>
        <p:spPr>
          <a:xfrm>
            <a:off x="781050" y="3350950"/>
            <a:ext cx="409733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window()取窗口数据</a:t>
            </a:r>
          </a:p>
        </p:txBody>
      </p:sp>
      <p:sp>
        <p:nvSpPr>
          <p:cNvPr id="226" name="通过索引取子集"/>
          <p:cNvSpPr txBox="1"/>
          <p:nvPr/>
        </p:nvSpPr>
        <p:spPr>
          <a:xfrm>
            <a:off x="781050" y="1894903"/>
            <a:ext cx="29591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通过索引取子集</a:t>
            </a:r>
          </a:p>
        </p:txBody>
      </p:sp>
      <p:sp>
        <p:nvSpPr>
          <p:cNvPr id="227" name="&gt; y[1:3]…"/>
          <p:cNvSpPr txBox="1"/>
          <p:nvPr/>
        </p:nvSpPr>
        <p:spPr>
          <a:xfrm>
            <a:off x="5517554" y="2142601"/>
            <a:ext cx="5392502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[1:3]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[1] 32.30360 28.86309 22.81964</a:t>
            </a:r>
          </a:p>
        </p:txBody>
      </p:sp>
      <p:sp>
        <p:nvSpPr>
          <p:cNvPr id="228" name="&gt; window(t,start=c(2016,1),end=c(2017,4))…"/>
          <p:cNvSpPr txBox="1"/>
          <p:nvPr/>
        </p:nvSpPr>
        <p:spPr>
          <a:xfrm>
            <a:off x="5540176" y="3321963"/>
            <a:ext cx="7367427" cy="165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t>&gt; window(t,start=c(2016,1),end=c(2017,4))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         Qtr1     Qtr2     Qtr3     Qtr4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2016 32.30360 28.86309 22.81964 24.36428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2017 24.79465 27.18220 22.63273 25.62494</a:t>
            </a:r>
          </a:p>
        </p:txBody>
      </p:sp>
    </p:spTree>
    <p:extLst>
      <p:ext uri="{BB962C8B-B14F-4D97-AF65-F5344CB8AC3E}">
        <p14:creationId xmlns:p14="http://schemas.microsoft.com/office/powerpoint/2010/main" val="20771220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  <p:bldP spid="226" grpId="0" animBg="1" advAuto="0"/>
      <p:bldP spid="227" grpId="0" animBg="1" advAuto="0"/>
      <p:bldP spid="22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3C3CD08-E018-8640-B43A-A2A1B2E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多序列变量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BA103B-5774-AB40-B91C-A68EA3A9A9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EEC45457-F96C-784B-9AE1-D3407B624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1" y="2872776"/>
            <a:ext cx="5286139" cy="1419292"/>
          </a:xfrm>
          <a:prstGeom prst="rect">
            <a:avLst/>
          </a:prstGeom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8DEFD7D9-AA21-144F-A083-7FE49BB6E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0" y="6094579"/>
            <a:ext cx="5382437" cy="20939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228E7A-E4AA-7046-80B0-0FEDC8DFBFFB}"/>
              </a:ext>
            </a:extLst>
          </p:cNvPr>
          <p:cNvSpPr txBox="1"/>
          <p:nvPr/>
        </p:nvSpPr>
        <p:spPr>
          <a:xfrm>
            <a:off x="914401" y="2055752"/>
            <a:ext cx="54373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创建两个相同长度的时间序列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DBE9AA-18B9-BB40-9AE4-007CB78139D4}"/>
              </a:ext>
            </a:extLst>
          </p:cNvPr>
          <p:cNvSpPr txBox="1"/>
          <p:nvPr/>
        </p:nvSpPr>
        <p:spPr>
          <a:xfrm>
            <a:off x="914401" y="4514057"/>
            <a:ext cx="89681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当并入变量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时，此时的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zh-CN" altLang="en-US" dirty="0"/>
              <a:t>成为矩阵类型，同时也是时间序列类型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884712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9EB8C-2B00-274F-8FA0-D7B1F94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分析电力市场数据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D9C8C4-55B4-FC46-ABC6-69E3B635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62066"/>
            <a:ext cx="11861800" cy="170210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   发电厂非常关注电力市场的需求，通常要提前安排下一个月的燃料采购、人员配置等生产计划。某电厂拿出了从</a:t>
            </a:r>
            <a:r>
              <a:rPr kumimoji="1" lang="en-US" altLang="zh-CN" dirty="0"/>
              <a:t>1991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月至</a:t>
            </a:r>
            <a:r>
              <a:rPr kumimoji="1" lang="en-US" altLang="zh-CN" dirty="0"/>
              <a:t>2008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月的数据尝试进行分析以后的发展趋势。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0D6206-29CE-8C49-9409-A7717E3F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0" y="4064192"/>
            <a:ext cx="11319607" cy="4079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FBC482-2A0E-6E43-8F5B-1A8A123CE1E4}"/>
              </a:ext>
            </a:extLst>
          </p:cNvPr>
          <p:cNvSpPr txBox="1"/>
          <p:nvPr/>
        </p:nvSpPr>
        <p:spPr>
          <a:xfrm>
            <a:off x="950550" y="3469157"/>
            <a:ext cx="3305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时间序列变量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a10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978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2" name="自适应可视化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3150"/>
            </a:lvl1pPr>
          </a:lstStyle>
          <a:p>
            <a:r>
              <a:t>自适应可视化</a:t>
            </a:r>
          </a:p>
        </p:txBody>
      </p:sp>
      <p:sp>
        <p:nvSpPr>
          <p:cNvPr id="233" name="autoplot()/autolayer()函数"/>
          <p:cNvSpPr txBox="1"/>
          <p:nvPr/>
        </p:nvSpPr>
        <p:spPr>
          <a:xfrm>
            <a:off x="781049" y="1859062"/>
            <a:ext cx="411827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autoplot</a:t>
            </a:r>
            <a:r>
              <a:rPr dirty="0"/>
              <a:t>()/</a:t>
            </a:r>
            <a:r>
              <a:rPr dirty="0" err="1"/>
              <a:t>autolayer</a:t>
            </a:r>
            <a:r>
              <a:rPr dirty="0"/>
              <a:t>()</a:t>
            </a:r>
            <a:r>
              <a:rPr dirty="0" err="1"/>
              <a:t>函数</a:t>
            </a:r>
            <a:r>
              <a:rPr lang="zh-CN" altLang="en-US" dirty="0"/>
              <a:t>取代了</a:t>
            </a:r>
            <a:r>
              <a:rPr lang="en-US" altLang="zh-CN" dirty="0" err="1"/>
              <a:t>ggplot</a:t>
            </a:r>
            <a:r>
              <a:rPr lang="en-US" altLang="zh-CN" dirty="0"/>
              <a:t>()</a:t>
            </a:r>
            <a:r>
              <a:rPr lang="zh-CN" altLang="en-US" dirty="0"/>
              <a:t>函数功能，兼容</a:t>
            </a:r>
            <a:r>
              <a:rPr lang="en-US" altLang="zh-CN" dirty="0" err="1"/>
              <a:t>ts</a:t>
            </a:r>
            <a:r>
              <a:rPr lang="zh-CN" altLang="en-US" dirty="0"/>
              <a:t>类变量</a:t>
            </a:r>
            <a:endParaRPr dirty="0"/>
          </a:p>
        </p:txBody>
      </p:sp>
      <p:sp>
        <p:nvSpPr>
          <p:cNvPr id="234" name="案例：R内置的co2数据集，1959年1月到1997年12月到月度数据"/>
          <p:cNvSpPr txBox="1"/>
          <p:nvPr/>
        </p:nvSpPr>
        <p:spPr>
          <a:xfrm>
            <a:off x="638371" y="5363485"/>
            <a:ext cx="440362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rPr dirty="0"/>
              <a:t>案例：</a:t>
            </a:r>
            <a:r>
              <a:rPr lang="en-US" altLang="zh-CN" dirty="0"/>
              <a:t>a10</a:t>
            </a:r>
            <a:endParaRPr dirty="0"/>
          </a:p>
        </p:txBody>
      </p:sp>
      <p:sp>
        <p:nvSpPr>
          <p:cNvPr id="236" name="&gt; library(ggplot2)…"/>
          <p:cNvSpPr txBox="1"/>
          <p:nvPr/>
        </p:nvSpPr>
        <p:spPr>
          <a:xfrm>
            <a:off x="9334387" y="1236599"/>
            <a:ext cx="298799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autoplot</a:t>
            </a:r>
            <a:r>
              <a:rPr dirty="0"/>
              <a:t>(</a:t>
            </a:r>
            <a:r>
              <a:rPr lang="en-US" dirty="0"/>
              <a:t>co2</a:t>
            </a:r>
            <a:r>
              <a:rPr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39AA9-33FC-814E-92A7-3D328CC3E520}"/>
              </a:ext>
            </a:extLst>
          </p:cNvPr>
          <p:cNvSpPr txBox="1"/>
          <p:nvPr/>
        </p:nvSpPr>
        <p:spPr>
          <a:xfrm>
            <a:off x="682416" y="8081393"/>
            <a:ext cx="34240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0000"/>
                </a:solidFill>
              </a:rPr>
              <a:t>需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加载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forecast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FF7A3A-E63D-5340-ABBC-9A63AD55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920588"/>
            <a:ext cx="5156200" cy="1041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5542B7-6FA9-B140-91DA-D7E16155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82" y="4064068"/>
            <a:ext cx="7268308" cy="4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48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E4D663A-2B10-3C4E-84E0-49507BC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绘制多序列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582944-9775-8047-AB74-4E84B279F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559939-45C6-3D48-A41D-38B9967F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60" y="5006933"/>
            <a:ext cx="6064040" cy="3745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E2A796-D5DD-AE49-82EF-6D73C6AB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760" y="1724401"/>
            <a:ext cx="5627938" cy="3476079"/>
          </a:xfrm>
          <a:prstGeom prst="rect">
            <a:avLst/>
          </a:prstGeom>
        </p:spPr>
      </p:pic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84FB342A-AC6F-A343-9E66-DC12C67F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3070492"/>
            <a:ext cx="3765007" cy="7629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92489D-E230-8E4C-A91E-BD424C1C7695}"/>
              </a:ext>
            </a:extLst>
          </p:cNvPr>
          <p:cNvSpPr txBox="1"/>
          <p:nvPr/>
        </p:nvSpPr>
        <p:spPr>
          <a:xfrm>
            <a:off x="759135" y="1797044"/>
            <a:ext cx="53281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当绘制多序列时，一种方式通过</a:t>
            </a:r>
            <a:r>
              <a:rPr lang="en-US" altLang="zh-CN" sz="2800" dirty="0"/>
              <a:t>facets</a:t>
            </a:r>
            <a:r>
              <a:rPr lang="zh-CN" altLang="en-US" sz="2800" dirty="0"/>
              <a:t>参数进行分面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5" name="图片 14" descr="手机屏幕截图&#10;&#10;描述已自动生成">
            <a:extLst>
              <a:ext uri="{FF2B5EF4-FFF2-40B4-BE49-F238E27FC236}">
                <a16:creationId xmlns:a16="http://schemas.microsoft.com/office/drawing/2014/main" id="{5D5F3ED0-0E0B-9C41-B70F-24D927BEC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5397376"/>
            <a:ext cx="4633525" cy="7676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5D0B0F-7A4E-4F40-B559-2F936B1963E5}"/>
              </a:ext>
            </a:extLst>
          </p:cNvPr>
          <p:cNvSpPr txBox="1"/>
          <p:nvPr/>
        </p:nvSpPr>
        <p:spPr>
          <a:xfrm>
            <a:off x="752092" y="3981011"/>
            <a:ext cx="513205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另外一种则利用</a:t>
            </a:r>
            <a:r>
              <a:rPr lang="en-US" altLang="zh-CN" sz="2800" dirty="0" err="1"/>
              <a:t>autolayer</a:t>
            </a:r>
            <a:r>
              <a:rPr lang="zh-CN" altLang="en-US" sz="2800" dirty="0"/>
              <a:t>逐层加序列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C4706A-2297-DD46-BCE6-5BA536835AAC}"/>
              </a:ext>
            </a:extLst>
          </p:cNvPr>
          <p:cNvSpPr txBox="1"/>
          <p:nvPr/>
        </p:nvSpPr>
        <p:spPr>
          <a:xfrm>
            <a:off x="914400" y="6468169"/>
            <a:ext cx="512960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此时的序列将处于同一幅页面中</a:t>
            </a:r>
          </a:p>
        </p:txBody>
      </p:sp>
    </p:spTree>
    <p:extLst>
      <p:ext uri="{BB962C8B-B14F-4D97-AF65-F5344CB8AC3E}">
        <p14:creationId xmlns:p14="http://schemas.microsoft.com/office/powerpoint/2010/main" val="174802720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1540</Words>
  <Application>Microsoft Macintosh PowerPoint</Application>
  <PresentationFormat>自定义</PresentationFormat>
  <Paragraphs>226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宋体</vt:lpstr>
      <vt:lpstr>PingFang SC Light</vt:lpstr>
      <vt:lpstr>Arial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ModernPortfolio</vt:lpstr>
      <vt:lpstr>1_ModernPortfolio</vt:lpstr>
      <vt:lpstr>数据分析与处理技术——时间序列</vt:lpstr>
      <vt:lpstr>时间序列变量</vt:lpstr>
      <vt:lpstr>计算机如何组织时间序列数据</vt:lpstr>
      <vt:lpstr>时间序列</vt:lpstr>
      <vt:lpstr>时间序列</vt:lpstr>
      <vt:lpstr>多序列变量</vt:lpstr>
      <vt:lpstr>分析电力市场数据</vt:lpstr>
      <vt:lpstr>时间序列</vt:lpstr>
      <vt:lpstr>绘制多序列</vt:lpstr>
      <vt:lpstr>ts变量异常值预处理</vt:lpstr>
      <vt:lpstr>特征分析</vt:lpstr>
      <vt:lpstr>PowerPoint 演示文稿</vt:lpstr>
      <vt:lpstr>移动平均提取趋势线</vt:lpstr>
      <vt:lpstr>季节性特征分析</vt:lpstr>
      <vt:lpstr>特征子序列分解</vt:lpstr>
      <vt:lpstr>特征子序列分解</vt:lpstr>
      <vt:lpstr>练习</vt:lpstr>
      <vt:lpstr>白噪声的分析方法</vt:lpstr>
      <vt:lpstr>练习</vt:lpstr>
      <vt:lpstr>本节小结</vt:lpstr>
      <vt:lpstr>预测方法</vt:lpstr>
      <vt:lpstr>数据准备</vt:lpstr>
      <vt:lpstr>指数平滑模型</vt:lpstr>
      <vt:lpstr>带趋势的Holt模型</vt:lpstr>
      <vt:lpstr>PowerPoint 演示文稿</vt:lpstr>
      <vt:lpstr>Holt-Winter模型</vt:lpstr>
      <vt:lpstr>Holt-Winter模型</vt:lpstr>
      <vt:lpstr>带阻滞的Holt-Winter模型</vt:lpstr>
      <vt:lpstr>Arima模型</vt:lpstr>
      <vt:lpstr>序列差分</vt:lpstr>
      <vt:lpstr>向量自回归</vt:lpstr>
      <vt:lpstr>arima模型计算</vt:lpstr>
      <vt:lpstr>精度检验</vt:lpstr>
      <vt:lpstr>精度检验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预测-时间型数据</dc:title>
  <cp:lastModifiedBy>Xu Ning</cp:lastModifiedBy>
  <cp:revision>16</cp:revision>
  <dcterms:modified xsi:type="dcterms:W3CDTF">2020-12-18T04:36:23Z</dcterms:modified>
</cp:coreProperties>
</file>